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26.xml" ContentType="application/vnd.openxmlformats-officedocument.presentationml.notesSlide+xml"/>
  <Override PartName="/ppt/slides/slide26.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60" r:id="rId6"/>
    <p:sldId id="264" r:id="rId10"/>
    <p:sldId id="257" r:id="rId3"/>
    <p:sldId id="269" r:id="rId15"/>
    <p:sldId id="266" r:id="rId12"/>
    <p:sldId id="268" r:id="rId14"/>
    <p:sldId id="265" r:id="rId11"/>
    <p:sldId id="271" r:id="rId17"/>
    <p:sldId id="281" r:id="rId32"/>
  </p:sld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6" Type="http://schemas.openxmlformats.org/officeDocument/2006/relationships/slide" Target="slides/slide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4" Type="http://schemas.openxmlformats.org/officeDocument/2006/relationships/slide" Target="slides/slide13.xml"/><Relationship Id="rId15" Type="http://schemas.openxmlformats.org/officeDocument/2006/relationships/slide" Target="slides/slide14.xml"/><Relationship Id="rId17" Type="http://schemas.openxmlformats.org/officeDocument/2006/relationships/slide" Target="slides/slide16.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Welkom allemaal. Ik ben Laurens ten Hagen, en vandaag kijken we naar social media marketing die echt werkt.</a:t>
            </a:r>
          </a:p>
          <a:p>
            <a:r>
              <a:rPr lang="nl-NL" dirty="0"/>
              <a:t>Het wordt een praktisch verhaal: geen jargon, alleen gewoontes die elk bedrijf of elke maker deze week al kan toepassen.</a:t>
            </a:r>
          </a:p>
          <a:p>
            <a:r>
              <a:rPr lang="nl-NL" dirty="0"/>
              <a:t>We gaan van waarom social ertoe doet naar je publiek leren kennen, platforms kiezen, content maken, een community opbouwen, de basis van betaalde social en meten wat telt. We sluiten af met een eenvoudig plan.</a:t>
            </a:r>
          </a:p>
        </p:txBody>
      </p:sp>
      <p:sp>
        <p:nvSpPr>
          <p:cNvPr id="4" name="Slide Number Placeholder 3"/>
          <p:cNvSpPr>
            <a:spLocks noGrp="1"/>
          </p:cNvSpPr>
          <p:nvPr>
            <p:ph type="sldNum" sz="quarter" idx="10"/>
          </p:nvPr>
        </p:nvSpPr>
        <p:spPr/>
        <p:txBody>
          <a:bodyPr/>
          <a:lstStyle/>
          <a:p>
            <a:fld id="{F7021451-1387-4CA6-816F-3879F97B5CBC}" type="slidenum">
              <a:rPr lang="nl-NL"/>
              <a:t>1</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Je hoeft niet op elk platform te zitten. Elk platform heeft zijn eigen publiek en zijn eigen soort content.</a:t>
            </a:r>
          </a:p>
          <a:p>
            <a:r>
              <a:rPr lang="nl-NL" dirty="0"/>
              <a:t>De kaart links is een grove richtlijn, geen wet. Van links naar rechts loopt het van consumenten naar professionals. Van boven naar beneden loopt het van beeld en video naar tekst en gesprek.</a:t>
            </a:r>
          </a:p>
          <a:p>
            <a:r>
              <a:rPr lang="nl-NL" dirty="0"/>
              <a:t>Instagram past bij visuele merken: foto's, Reels en Stories die je product laten zien en de mensen erachter.</a:t>
            </a:r>
          </a:p>
          <a:p>
            <a:r>
              <a:rPr lang="nl-NL" dirty="0"/>
              <a:t>TikTok draait om korte, speelse video's en trends, en is sterk om ontdekt te worden door mensen die je nog niet volgen.</a:t>
            </a:r>
          </a:p>
          <a:p>
            <a:r>
              <a:rPr lang="nl-NL" dirty="0"/>
              <a:t>LinkedIn is de plek voor B2B, expertise, thought leadership en werving.</a:t>
            </a:r>
          </a:p>
          <a:p>
            <a:r>
              <a:rPr lang="nl-NL" dirty="0"/>
              <a:t>Facebook werkt goed voor lokale bedrijven en community's, met groepen, evenementen en dagelijkse updates.</a:t>
            </a:r>
          </a:p>
          <a:p>
            <a:r>
              <a:rPr lang="nl-NL" dirty="0"/>
              <a:t>X draait om actueel nieuws, snelle updates en het publieke gesprek.</a:t>
            </a:r>
          </a:p>
          <a:p>
            <a:r>
              <a:rPr lang="nl-NL" dirty="0"/>
              <a:t>Mijn belangrijkste advies: begin met één of twee platforms waar je publiek het actiefst is. Doe die goed, leer wat werkt en breid pas daarna uit.</a:t>
            </a:r>
          </a:p>
        </p:txBody>
      </p:sp>
      <p:sp>
        <p:nvSpPr>
          <p:cNvPr id="4" name="Slide Number Placeholder 3"/>
          <p:cNvSpPr>
            <a:spLocks noGrp="1"/>
          </p:cNvSpPr>
          <p:nvPr>
            <p:ph type="sldNum" sz="quarter" idx="10"/>
          </p:nvPr>
        </p:nvSpPr>
        <p:spPr/>
        <p:txBody>
          <a:bodyPr/>
          <a:lstStyle/>
          <a:p>
            <a:fld id="{F7021451-1387-4CA6-816F-3879F97B5CBC}" type="slidenum">
              <a:rPr lang="nl-NL"/>
              <a:t>2</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Begin met de simpele reden waarom social media ertoe doet: daar brengt je publiek nu al zijn tijd door.</a:t>
            </a:r>
          </a:p>
          <a:p>
            <a:r>
              <a:rPr lang="nl-NL" dirty="0"/>
              <a:t>Mensen openen deze apps elke dag, vaak meerdere keren per dag. Daardoor is de feed een van de eerste plekken waar ze nieuwe merken, producten en ideeën ontdekken.</a:t>
            </a:r>
          </a:p>
          <a:p>
            <a:r>
              <a:rPr lang="nl-NL" dirty="0"/>
              <a:t>Klanten verwachten ook dat ze je daar kunnen spreken: om vragen te stellen, feedback te geven of te klagen. En ze merken het als niemand antwoordt.</a:t>
            </a:r>
          </a:p>
          <a:p>
            <a:r>
              <a:rPr lang="nl-NL" dirty="0"/>
              <a:t>Elk behulpzaam antwoord en elke nuttige post bouwt vertrouwen op. Na verloop van tijd groeit dat vertrouwen uit tot herkenning, aanbevelingen en verkoop.</a:t>
            </a:r>
          </a:p>
          <a:p>
            <a:r>
              <a:rPr lang="nl-NL" dirty="0"/>
              <a:t>Het gaat er niet om dat je overal bent. Het gaat erom dat je consequent aanwezig bent waar jouw mensen al zijn.</a:t>
            </a:r>
          </a:p>
        </p:txBody>
      </p:sp>
      <p:sp>
        <p:nvSpPr>
          <p:cNvPr id="4" name="Slide Number Placeholder 3"/>
          <p:cNvSpPr>
            <a:spLocks noGrp="1"/>
          </p:cNvSpPr>
          <p:nvPr>
            <p:ph type="sldNum" sz="quarter" idx="10"/>
          </p:nvPr>
        </p:nvSpPr>
        <p:spPr/>
        <p:txBody>
          <a:bodyPr/>
          <a:lstStyle/>
          <a:p>
            <a:fld id="{F7021451-1387-4CA6-816F-3879F97B5CBC}" type="slidenum">
              <a:rPr lang="nl-NL"/>
              <a:t>5</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Zorg dat je weet tegen wie je praat, voordat je iets post.</a:t>
            </a:r>
          </a:p>
          <a:p>
            <a:r>
              <a:rPr lang="nl-NL" dirty="0"/>
              <a:t>Een persona is een kort, verzonnen profiel van één typische klant. Geef die een naam, zodat het team zich een echt persoon kan voorstellen.</a:t>
            </a:r>
          </a:p>
          <a:p>
            <a:r>
              <a:rPr lang="nl-NL" dirty="0"/>
              <a:t>Wie zijn het? Denk aan hun rol, wat ze willen bereiken en hoe een gewone dag eruitziet.</a:t>
            </a:r>
          </a:p>
          <a:p>
            <a:r>
              <a:rPr lang="nl-NL" dirty="0"/>
              <a:t>Waar zitten ze? Welke platforms openen ze echt, en op welke momenten?</a:t>
            </a:r>
          </a:p>
          <a:p>
            <a:r>
              <a:rPr lang="nl-NL" dirty="0"/>
              <a:t>Wat hebben ze nodig? Zet de problemen, vragen en frustraties op een rij waarbij jouw product of kennis kan helpen.</a:t>
            </a:r>
          </a:p>
          <a:p>
            <a:r>
              <a:rPr lang="nl-NL" dirty="0"/>
              <a:t>Houd het bij één pagina. Twijfel je over een post? Vraag je dan af: zou deze persona ervoor stoppen met scrollen?</a:t>
            </a:r>
          </a:p>
          <a:p>
            <a:r>
              <a:rPr lang="nl-NL" dirty="0"/>
              <a:t>Een goede start is om met een paar echte klanten te praten en de reacties en vragen te lezen die je nu al krijgt.</a:t>
            </a:r>
          </a:p>
        </p:txBody>
      </p:sp>
      <p:sp>
        <p:nvSpPr>
          <p:cNvPr id="4" name="Slide Number Placeholder 3"/>
          <p:cNvSpPr>
            <a:spLocks noGrp="1"/>
          </p:cNvSpPr>
          <p:nvPr>
            <p:ph type="sldNum" sz="quarter" idx="10"/>
          </p:nvPr>
        </p:nvSpPr>
        <p:spPr/>
        <p:txBody>
          <a:bodyPr/>
          <a:lstStyle/>
          <a:p>
            <a:fld id="{F7021451-1387-4CA6-816F-3879F97B5CBC}" type="slidenum">
              <a:rPr lang="nl-NL"/>
              <a:t>9</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Betaalde social kan dingen versnellen, maar werkt het best bovenop een stevige organische aanwezigheid.</a:t>
            </a:r>
          </a:p>
          <a:p>
            <a:r>
              <a:rPr lang="nl-NL" dirty="0"/>
              <a:t>Targeting: bepaal wie je wilt bereiken op basis van interesses, locatie en gedrag. Focus wint van breedte.</a:t>
            </a:r>
          </a:p>
          <a:p>
            <a:r>
              <a:rPr lang="nl-NL" dirty="0"/>
              <a:t>Budgetten: begin klein, stel een daglimiet in en schaal alleen campagnes op die werken.</a:t>
            </a:r>
          </a:p>
          <a:p>
            <a:r>
              <a:rPr lang="nl-NL" dirty="0"/>
              <a:t>Testen: verander één ding tegelijk, zoals de afbeelding, de kop of de doelgroep, zodat je weet wat het verschil maakte.</a:t>
            </a:r>
          </a:p>
          <a:p>
            <a:r>
              <a:rPr lang="nl-NL" dirty="0"/>
              <a:t>Creatie: advertenties die eruitzien alsof ze bij het platform horen, vallen niet uit de toon en worden vaker bekeken. Trek snel de aandacht en sluit af met een duidelijke call-to-action.</a:t>
            </a:r>
          </a:p>
          <a:p>
            <a:r>
              <a:rPr lang="nl-NL" dirty="0"/>
              <a:t>De cirkel onderaan is de gewoonte die je wilt opbouwen: begin met een hypothese, doe een kleine test, meet het resultaat, leer ervan en herhaal.</a:t>
            </a:r>
          </a:p>
        </p:txBody>
      </p:sp>
      <p:sp>
        <p:nvSpPr>
          <p:cNvPr id="4" name="Slide Number Placeholder 3"/>
          <p:cNvSpPr>
            <a:spLocks noGrp="1"/>
          </p:cNvSpPr>
          <p:nvPr>
            <p:ph type="sldNum" sz="quarter" idx="10"/>
          </p:nvPr>
        </p:nvSpPr>
        <p:spPr/>
        <p:txBody>
          <a:bodyPr/>
          <a:lstStyle/>
          <a:p>
            <a:fld id="{F7021451-1387-4CA6-816F-3879F97B5CBC}" type="slidenum">
              <a:rPr lang="nl-NL"/>
              <a:t>10</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Weet je wat je wilt zeggen? Kies dan het format dat bij de boodschap past.</a:t>
            </a:r>
          </a:p>
          <a:p>
            <a:r>
              <a:rPr lang="nl-NL" dirty="0"/>
              <a:t>Korte video is de beste manier om snel de aandacht te trekken. Pak mensen in de eerste seconden en houd het simpel.</a:t>
            </a:r>
          </a:p>
          <a:p>
            <a:r>
              <a:rPr lang="nl-NL" dirty="0"/>
              <a:t>Carrousels zijn ideaal om stap voor stap iets uit te leggen: tips, how-to's, checklists of voor-en-na-verhalen.</a:t>
            </a:r>
          </a:p>
          <a:p>
            <a:r>
              <a:rPr lang="nl-NL" dirty="0"/>
              <a:t>Stories zijn informeel en kort zichtbaar. Gebruik ze voor een kijkje achter de schermen, polls en snelle updates.</a:t>
            </a:r>
          </a:p>
          <a:p>
            <a:r>
              <a:rPr lang="nl-NL" dirty="0"/>
              <a:t>Live zorgt voor direct contact: Q&amp;A's, lanceringen, demo's of interviews. Mensen kunnen vragen stellen en krijgen meteen antwoord.</a:t>
            </a:r>
          </a:p>
          <a:p>
            <a:r>
              <a:rPr lang="nl-NL" dirty="0"/>
              <a:t>Een praktische tip: maak van één goed idee meerdere formats. Een livesessie kan bijvoorbeeld een korte video worden, een carrousel met de kernpunten en een paar stories.</a:t>
            </a:r>
          </a:p>
        </p:txBody>
      </p:sp>
      <p:sp>
        <p:nvSpPr>
          <p:cNvPr id="4" name="Slide Number Placeholder 3"/>
          <p:cNvSpPr>
            <a:spLocks noGrp="1"/>
          </p:cNvSpPr>
          <p:nvPr>
            <p:ph type="sldNum" sz="quarter" idx="10"/>
          </p:nvPr>
        </p:nvSpPr>
        <p:spPr/>
        <p:txBody>
          <a:bodyPr/>
          <a:lstStyle/>
          <a:p>
            <a:fld id="{F7021451-1387-4CA6-816F-3879F97B5CBC}" type="slidenum">
              <a:rPr lang="nl-NL"/>
              <a:t>11</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Social media is sociaal. Posten is maar het halve werk; de andere helft is het gesprek.</a:t>
            </a:r>
          </a:p>
          <a:p>
            <a:r>
              <a:rPr lang="nl-NL" dirty="0"/>
              <a:t>Reageer snel: beantwoord reacties en berichten vlot, en klink als een mens, niet als een persbericht. Zelfs een kort bedankje laat zien dat je luistert.</a:t>
            </a:r>
          </a:p>
          <a:p>
            <a:r>
              <a:rPr lang="nl-NL" dirty="0"/>
              <a:t>Content van gebruikers: als klanten over je posten, deel het dan, met bronvermelding en toestemming. Het is authentiek en je community voelt zich gezien.</a:t>
            </a:r>
          </a:p>
          <a:p>
            <a:r>
              <a:rPr lang="nl-NL" dirty="0"/>
              <a:t>Creators: werk samen met mensen die je publiek al volgt en vertrouwt. Kies op passendheid en geloofwaardigheid, niet op aantal volgers.</a:t>
            </a:r>
          </a:p>
          <a:p>
            <a:r>
              <a:rPr lang="nl-NL" dirty="0"/>
              <a:t>Community: geef je fans een plek om elkaar te ontmoeten, zoals een groep, een eigen hashtag of een vaste livesessie. Als mensen rond je merk met elkaar in contact komen, groeit de loyaliteit.</a:t>
            </a:r>
          </a:p>
        </p:txBody>
      </p:sp>
      <p:sp>
        <p:nvSpPr>
          <p:cNvPr id="4" name="Slide Number Placeholder 3"/>
          <p:cNvSpPr>
            <a:spLocks noGrp="1"/>
          </p:cNvSpPr>
          <p:nvPr>
            <p:ph type="sldNum" sz="quarter" idx="10"/>
          </p:nvPr>
        </p:nvSpPr>
        <p:spPr/>
        <p:txBody>
          <a:bodyPr/>
          <a:lstStyle/>
          <a:p>
            <a:fld id="{F7021451-1387-4CA6-816F-3879F97B5CBC}" type="slidenum">
              <a:rPr lang="nl-NL"/>
              <a:t>13</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Content die verbindt, geeft meer dan hij vraagt.</a:t>
            </a:r>
          </a:p>
          <a:p>
            <a:r>
              <a:rPr lang="nl-NL" dirty="0"/>
              <a:t>Een veelgebruikte vuistregel is de 80/20-mix: ongeveer vier op de vijf posts bieden waarde, en zo'n één op de vijf is promotie. Het is een richtlijn, geen wet. Stem hem af op je publiek en je doelen.</a:t>
            </a:r>
          </a:p>
          <a:p>
            <a:r>
              <a:rPr lang="nl-NL" dirty="0"/>
              <a:t>Waarde: leer mensen iets, los een klein probleem op of vermaak ze. Als iemand iets aan je post heeft, komt diegene terug.</a:t>
            </a:r>
          </a:p>
          <a:p>
            <a:r>
              <a:rPr lang="nl-NL" dirty="0"/>
              <a:t>Verhalen: mensen verbinden zich met mensen. Laat het team zien, het proces, successen van klanten en zelfs de fouten waarvan je hebt geleerd.</a:t>
            </a:r>
          </a:p>
          <a:p>
            <a:r>
              <a:rPr lang="nl-NL" dirty="0"/>
              <a:t>Consistentie: post in een ritme dat je kunt volhouden, met een stem die mensen herkennen. Een rustig, vol te houden tempo werkt beter dan pieken van activiteit met daarna stilte.</a:t>
            </a:r>
          </a:p>
        </p:txBody>
      </p:sp>
      <p:sp>
        <p:nvSpPr>
          <p:cNvPr id="4" name="Slide Number Placeholder 3"/>
          <p:cNvSpPr>
            <a:spLocks noGrp="1"/>
          </p:cNvSpPr>
          <p:nvPr>
            <p:ph type="sldNum" sz="quarter" idx="10"/>
          </p:nvPr>
        </p:nvSpPr>
        <p:spPr/>
        <p:txBody>
          <a:bodyPr/>
          <a:lstStyle/>
          <a:p>
            <a:fld id="{F7021451-1387-4CA6-816F-3879F97B5CBC}" type="slidenum">
              <a:rPr lang="nl-NL"/>
              <a:t>14</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Likes zijn leuk, maar ze zeggen weinig over zakelijke resultaten.</a:t>
            </a:r>
          </a:p>
          <a:p>
            <a:r>
              <a:rPr lang="nl-NL" dirty="0"/>
              <a:t>Kijk naar meetwaarden die bij je doel passen. Bereik vertelt hoeveel mensen je content zagen. De engagementratio laat zien hoeveel van hen reageerden. Klikken tonen interesse om meer te weten. Conversies laten echte actie zien: een aanmelding, een aankoop, een lead.</a:t>
            </a:r>
          </a:p>
          <a:p>
            <a:r>
              <a:rPr lang="nl-NL" dirty="0"/>
              <a:t>Opslaan en delen zijn sterke signalen: mensen vonden de post nuttig genoeg om te bewaren of door te sturen.</a:t>
            </a:r>
          </a:p>
          <a:p>
            <a:r>
              <a:rPr lang="nl-NL" dirty="0"/>
              <a:t>De trechter links laat zien hoe dit samenhangt, van eerste blik tot actie. Elke fase is kleiner dan de fase erboven, en dat is normaal.</a:t>
            </a:r>
          </a:p>
          <a:p>
            <a:r>
              <a:rPr lang="nl-NL" dirty="0"/>
              <a:t>Kies een paar meetwaarden, bekijk ze regelmatig en gebruik ze om te bepalen waar je meer van doet en waarmee je stopt.</a:t>
            </a:r>
          </a:p>
        </p:txBody>
      </p:sp>
      <p:sp>
        <p:nvSpPr>
          <p:cNvPr id="4" name="Slide Number Placeholder 3"/>
          <p:cNvSpPr>
            <a:spLocks noGrp="1"/>
          </p:cNvSpPr>
          <p:nvPr>
            <p:ph type="sldNum" sz="quarter" idx="10"/>
          </p:nvPr>
        </p:nvSpPr>
        <p:spPr/>
        <p:txBody>
          <a:bodyPr/>
          <a:lstStyle/>
          <a:p>
            <a:fld id="{F7021451-1387-4CA6-816F-3879F97B5CBC}" type="slidenum">
              <a:rPr lang="nl-NL"/>
              <a:t>16</a:t>
            </a:fld>
            <a:endParaRPr lang="nl-NL"/>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Laten we het samenvatten in vijf eenvoudige stappen.</a:t>
            </a:r>
          </a:p>
          <a:p>
            <a:r>
              <a:rPr lang="nl-NL" dirty="0"/>
              <a:t>Plannen: stel één duidelijk doel, weet wie je publiek is en kies één of twee platforms.</a:t>
            </a:r>
          </a:p>
          <a:p>
            <a:r>
              <a:rPr lang="nl-NL" dirty="0"/>
              <a:t>Maken: maak nuttige content in een paar formats, rond echte verhalen.</a:t>
            </a:r>
          </a:p>
          <a:p>
            <a:r>
              <a:rPr lang="nl-NL" dirty="0"/>
              <a:t>Posten: publiceer in een vast ritme dat je maanden volhoudt, niet weken.</a:t>
            </a:r>
          </a:p>
          <a:p>
            <a:r>
              <a:rPr lang="nl-NL" dirty="0"/>
              <a:t>Betrekken: reageer, deel en doe elke dag mee aan het gesprek.</a:t>
            </a:r>
          </a:p>
          <a:p>
            <a:r>
              <a:rPr lang="nl-NL" dirty="0"/>
              <a:t>Meten: volg de meetwaarden die ertoe doen, leer wat werkt en stuur bij.</a:t>
            </a:r>
          </a:p>
          <a:p>
            <a:r>
              <a:rPr lang="nl-NL" dirty="0"/>
              <a:t>Herhaal dat daarna. Wat je meet, bepaalt je volgende plan. Dank je wel. Ik beantwoord graag jullie vragen.</a:t>
            </a:r>
          </a:p>
        </p:txBody>
      </p:sp>
      <p:sp>
        <p:nvSpPr>
          <p:cNvPr id="4" name="Slide Number Placeholder 3"/>
          <p:cNvSpPr>
            <a:spLocks noGrp="1"/>
          </p:cNvSpPr>
          <p:nvPr>
            <p:ph type="sldNum" sz="quarter" idx="10"/>
          </p:nvPr>
        </p:nvSpPr>
        <p:spPr/>
        <p:txBody>
          <a:bodyPr/>
          <a:lstStyle/>
          <a:p>
            <a:fld id="{F7021451-1387-4CA6-816F-3879F97B5CBC}" type="slidenum">
              <a:rPr lang="nl-NL"/>
              <a:t>2</a:t>
            </a:fld>
            <a:endParaRPr lang="nl-NL"/>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919118" y="5943600"/>
            <a:ext cx="104470" cy="914400"/>
          </a:xfrm>
          <a:prstGeom prst="rect">
            <a:avLst/>
          </a:prstGeom>
          <a:solidFill>
            <a:srgbClr val="F66D6C"/>
          </a:solidFill>
          <a:ln/>
        </p:spPr>
      </p:sp>
      <p:sp>
        <p:nvSpPr>
          <p:cNvPr id="3" name="Shape 1"/>
          <p:cNvSpPr/>
          <p:nvPr/>
        </p:nvSpPr>
        <p:spPr>
          <a:xfrm>
            <a:off x="4005301" y="5943600"/>
            <a:ext cx="104470" cy="914400"/>
          </a:xfrm>
          <a:prstGeom prst="rect">
            <a:avLst/>
          </a:prstGeom>
          <a:solidFill>
            <a:srgbClr val="F66E6D"/>
          </a:solidFill>
          <a:ln/>
        </p:spPr>
      </p:sp>
      <p:sp>
        <p:nvSpPr>
          <p:cNvPr id="4" name="Shape 2"/>
          <p:cNvSpPr/>
          <p:nvPr/>
        </p:nvSpPr>
        <p:spPr>
          <a:xfrm>
            <a:off x="4091483" y="5943600"/>
            <a:ext cx="104470" cy="914400"/>
          </a:xfrm>
          <a:prstGeom prst="rect">
            <a:avLst/>
          </a:prstGeom>
          <a:solidFill>
            <a:srgbClr val="F66F6D"/>
          </a:solidFill>
          <a:ln/>
        </p:spPr>
      </p:sp>
      <p:sp>
        <p:nvSpPr>
          <p:cNvPr id="5" name="Shape 3"/>
          <p:cNvSpPr/>
          <p:nvPr/>
        </p:nvSpPr>
        <p:spPr>
          <a:xfrm>
            <a:off x="4177665" y="5943600"/>
            <a:ext cx="104470" cy="914400"/>
          </a:xfrm>
          <a:prstGeom prst="rect">
            <a:avLst/>
          </a:prstGeom>
          <a:solidFill>
            <a:srgbClr val="F6706E"/>
          </a:solidFill>
          <a:ln/>
        </p:spPr>
      </p:sp>
      <p:sp>
        <p:nvSpPr>
          <p:cNvPr id="6" name="Shape 4"/>
          <p:cNvSpPr/>
          <p:nvPr/>
        </p:nvSpPr>
        <p:spPr>
          <a:xfrm>
            <a:off x="4263847" y="5943600"/>
            <a:ext cx="104470" cy="914400"/>
          </a:xfrm>
          <a:prstGeom prst="rect">
            <a:avLst/>
          </a:prstGeom>
          <a:solidFill>
            <a:srgbClr val="F6716E"/>
          </a:solidFill>
          <a:ln/>
        </p:spPr>
      </p:sp>
      <p:sp>
        <p:nvSpPr>
          <p:cNvPr id="7" name="Shape 5"/>
          <p:cNvSpPr/>
          <p:nvPr/>
        </p:nvSpPr>
        <p:spPr>
          <a:xfrm>
            <a:off x="4350029" y="5943600"/>
            <a:ext cx="104470" cy="914400"/>
          </a:xfrm>
          <a:prstGeom prst="rect">
            <a:avLst/>
          </a:prstGeom>
          <a:solidFill>
            <a:srgbClr val="F7726F"/>
          </a:solidFill>
          <a:ln/>
        </p:spPr>
      </p:sp>
      <p:sp>
        <p:nvSpPr>
          <p:cNvPr id="8" name="Shape 6"/>
          <p:cNvSpPr/>
          <p:nvPr/>
        </p:nvSpPr>
        <p:spPr>
          <a:xfrm>
            <a:off x="4436212" y="5943600"/>
            <a:ext cx="104470" cy="914400"/>
          </a:xfrm>
          <a:prstGeom prst="rect">
            <a:avLst/>
          </a:prstGeom>
          <a:solidFill>
            <a:srgbClr val="F77470"/>
          </a:solidFill>
          <a:ln/>
        </p:spPr>
      </p:sp>
      <p:sp>
        <p:nvSpPr>
          <p:cNvPr id="9" name="Shape 7"/>
          <p:cNvSpPr/>
          <p:nvPr/>
        </p:nvSpPr>
        <p:spPr>
          <a:xfrm>
            <a:off x="4522394" y="5943600"/>
            <a:ext cx="104470" cy="914400"/>
          </a:xfrm>
          <a:prstGeom prst="rect">
            <a:avLst/>
          </a:prstGeom>
          <a:solidFill>
            <a:srgbClr val="F77570"/>
          </a:solidFill>
          <a:ln/>
        </p:spPr>
      </p:sp>
      <p:sp>
        <p:nvSpPr>
          <p:cNvPr id="10" name="Shape 8"/>
          <p:cNvSpPr/>
          <p:nvPr/>
        </p:nvSpPr>
        <p:spPr>
          <a:xfrm>
            <a:off x="4608576" y="5943600"/>
            <a:ext cx="104470" cy="914400"/>
          </a:xfrm>
          <a:prstGeom prst="rect">
            <a:avLst/>
          </a:prstGeom>
          <a:solidFill>
            <a:srgbClr val="F77671"/>
          </a:solidFill>
          <a:ln/>
        </p:spPr>
      </p:sp>
      <p:sp>
        <p:nvSpPr>
          <p:cNvPr id="11" name="Shape 9"/>
          <p:cNvSpPr/>
          <p:nvPr/>
        </p:nvSpPr>
        <p:spPr>
          <a:xfrm>
            <a:off x="4694758" y="5943600"/>
            <a:ext cx="104470" cy="914400"/>
          </a:xfrm>
          <a:prstGeom prst="rect">
            <a:avLst/>
          </a:prstGeom>
          <a:solidFill>
            <a:srgbClr val="F77771"/>
          </a:solidFill>
          <a:ln/>
        </p:spPr>
      </p:sp>
      <p:sp>
        <p:nvSpPr>
          <p:cNvPr id="12" name="Shape 10"/>
          <p:cNvSpPr/>
          <p:nvPr/>
        </p:nvSpPr>
        <p:spPr>
          <a:xfrm>
            <a:off x="4780940" y="5943600"/>
            <a:ext cx="104470" cy="914400"/>
          </a:xfrm>
          <a:prstGeom prst="rect">
            <a:avLst/>
          </a:prstGeom>
          <a:solidFill>
            <a:srgbClr val="F77872"/>
          </a:solidFill>
          <a:ln/>
        </p:spPr>
      </p:sp>
      <p:sp>
        <p:nvSpPr>
          <p:cNvPr id="13" name="Shape 11"/>
          <p:cNvSpPr/>
          <p:nvPr/>
        </p:nvSpPr>
        <p:spPr>
          <a:xfrm>
            <a:off x="4867123" y="5943600"/>
            <a:ext cx="104470" cy="914400"/>
          </a:xfrm>
          <a:prstGeom prst="rect">
            <a:avLst/>
          </a:prstGeom>
          <a:solidFill>
            <a:srgbClr val="F77972"/>
          </a:solidFill>
          <a:ln/>
        </p:spPr>
      </p:sp>
      <p:sp>
        <p:nvSpPr>
          <p:cNvPr id="14" name="Shape 12"/>
          <p:cNvSpPr/>
          <p:nvPr/>
        </p:nvSpPr>
        <p:spPr>
          <a:xfrm>
            <a:off x="4953305" y="5943600"/>
            <a:ext cx="104470" cy="914400"/>
          </a:xfrm>
          <a:prstGeom prst="rect">
            <a:avLst/>
          </a:prstGeom>
          <a:solidFill>
            <a:srgbClr val="F77B73"/>
          </a:solidFill>
          <a:ln/>
        </p:spPr>
      </p:sp>
      <p:sp>
        <p:nvSpPr>
          <p:cNvPr id="15" name="Shape 13"/>
          <p:cNvSpPr/>
          <p:nvPr/>
        </p:nvSpPr>
        <p:spPr>
          <a:xfrm>
            <a:off x="5039487" y="5943600"/>
            <a:ext cx="104470" cy="914400"/>
          </a:xfrm>
          <a:prstGeom prst="rect">
            <a:avLst/>
          </a:prstGeom>
          <a:solidFill>
            <a:srgbClr val="F77C73"/>
          </a:solidFill>
          <a:ln/>
        </p:spPr>
      </p:sp>
      <p:sp>
        <p:nvSpPr>
          <p:cNvPr id="16" name="Shape 14"/>
          <p:cNvSpPr/>
          <p:nvPr/>
        </p:nvSpPr>
        <p:spPr>
          <a:xfrm>
            <a:off x="5125669" y="5943600"/>
            <a:ext cx="104470" cy="914400"/>
          </a:xfrm>
          <a:prstGeom prst="rect">
            <a:avLst/>
          </a:prstGeom>
          <a:solidFill>
            <a:srgbClr val="F77D74"/>
          </a:solidFill>
          <a:ln/>
        </p:spPr>
      </p:sp>
      <p:sp>
        <p:nvSpPr>
          <p:cNvPr id="17" name="Shape 15"/>
          <p:cNvSpPr/>
          <p:nvPr/>
        </p:nvSpPr>
        <p:spPr>
          <a:xfrm>
            <a:off x="5211851" y="5943600"/>
            <a:ext cx="104470" cy="914400"/>
          </a:xfrm>
          <a:prstGeom prst="rect">
            <a:avLst/>
          </a:prstGeom>
          <a:solidFill>
            <a:srgbClr val="F77E74"/>
          </a:solidFill>
          <a:ln/>
        </p:spPr>
      </p:sp>
      <p:sp>
        <p:nvSpPr>
          <p:cNvPr id="18" name="Shape 16"/>
          <p:cNvSpPr/>
          <p:nvPr/>
        </p:nvSpPr>
        <p:spPr>
          <a:xfrm>
            <a:off x="5298034" y="5943600"/>
            <a:ext cx="104470" cy="914400"/>
          </a:xfrm>
          <a:prstGeom prst="rect">
            <a:avLst/>
          </a:prstGeom>
          <a:solidFill>
            <a:srgbClr val="F87F75"/>
          </a:solidFill>
          <a:ln/>
        </p:spPr>
      </p:sp>
      <p:sp>
        <p:nvSpPr>
          <p:cNvPr id="19" name="Shape 17"/>
          <p:cNvSpPr/>
          <p:nvPr/>
        </p:nvSpPr>
        <p:spPr>
          <a:xfrm>
            <a:off x="5384216" y="5943600"/>
            <a:ext cx="104470" cy="914400"/>
          </a:xfrm>
          <a:prstGeom prst="rect">
            <a:avLst/>
          </a:prstGeom>
          <a:solidFill>
            <a:srgbClr val="F88075"/>
          </a:solidFill>
          <a:ln/>
        </p:spPr>
      </p:sp>
      <p:sp>
        <p:nvSpPr>
          <p:cNvPr id="20" name="Shape 18"/>
          <p:cNvSpPr/>
          <p:nvPr/>
        </p:nvSpPr>
        <p:spPr>
          <a:xfrm>
            <a:off x="5470398" y="5943600"/>
            <a:ext cx="104470" cy="914400"/>
          </a:xfrm>
          <a:prstGeom prst="rect">
            <a:avLst/>
          </a:prstGeom>
          <a:solidFill>
            <a:srgbClr val="F88276"/>
          </a:solidFill>
          <a:ln/>
        </p:spPr>
      </p:sp>
      <p:sp>
        <p:nvSpPr>
          <p:cNvPr id="21" name="Shape 19"/>
          <p:cNvSpPr/>
          <p:nvPr/>
        </p:nvSpPr>
        <p:spPr>
          <a:xfrm>
            <a:off x="5556580" y="5943600"/>
            <a:ext cx="104470" cy="914400"/>
          </a:xfrm>
          <a:prstGeom prst="rect">
            <a:avLst/>
          </a:prstGeom>
          <a:solidFill>
            <a:srgbClr val="F88377"/>
          </a:solidFill>
          <a:ln/>
        </p:spPr>
      </p:sp>
      <p:sp>
        <p:nvSpPr>
          <p:cNvPr id="22" name="Shape 20"/>
          <p:cNvSpPr/>
          <p:nvPr/>
        </p:nvSpPr>
        <p:spPr>
          <a:xfrm>
            <a:off x="5642762" y="5943600"/>
            <a:ext cx="104470" cy="914400"/>
          </a:xfrm>
          <a:prstGeom prst="rect">
            <a:avLst/>
          </a:prstGeom>
          <a:solidFill>
            <a:srgbClr val="F88477"/>
          </a:solidFill>
          <a:ln/>
        </p:spPr>
      </p:sp>
      <p:sp>
        <p:nvSpPr>
          <p:cNvPr id="23" name="Shape 21"/>
          <p:cNvSpPr/>
          <p:nvPr/>
        </p:nvSpPr>
        <p:spPr>
          <a:xfrm>
            <a:off x="5728945" y="5943600"/>
            <a:ext cx="104470" cy="914400"/>
          </a:xfrm>
          <a:prstGeom prst="rect">
            <a:avLst/>
          </a:prstGeom>
          <a:solidFill>
            <a:srgbClr val="F88578"/>
          </a:solidFill>
          <a:ln/>
        </p:spPr>
      </p:sp>
      <p:sp>
        <p:nvSpPr>
          <p:cNvPr id="24" name="Shape 22"/>
          <p:cNvSpPr/>
          <p:nvPr/>
        </p:nvSpPr>
        <p:spPr>
          <a:xfrm>
            <a:off x="5815127" y="5943600"/>
            <a:ext cx="104470" cy="914400"/>
          </a:xfrm>
          <a:prstGeom prst="rect">
            <a:avLst/>
          </a:prstGeom>
          <a:solidFill>
            <a:srgbClr val="F88678"/>
          </a:solidFill>
          <a:ln/>
        </p:spPr>
      </p:sp>
      <p:sp>
        <p:nvSpPr>
          <p:cNvPr id="25" name="Shape 23"/>
          <p:cNvSpPr/>
          <p:nvPr/>
        </p:nvSpPr>
        <p:spPr>
          <a:xfrm>
            <a:off x="5901309" y="5943600"/>
            <a:ext cx="104470" cy="914400"/>
          </a:xfrm>
          <a:prstGeom prst="rect">
            <a:avLst/>
          </a:prstGeom>
          <a:solidFill>
            <a:srgbClr val="F88779"/>
          </a:solidFill>
          <a:ln/>
        </p:spPr>
      </p:sp>
      <p:sp>
        <p:nvSpPr>
          <p:cNvPr id="26" name="Shape 24"/>
          <p:cNvSpPr/>
          <p:nvPr/>
        </p:nvSpPr>
        <p:spPr>
          <a:xfrm>
            <a:off x="5987491" y="5943600"/>
            <a:ext cx="104470" cy="914400"/>
          </a:xfrm>
          <a:prstGeom prst="rect">
            <a:avLst/>
          </a:prstGeom>
          <a:solidFill>
            <a:srgbClr val="F88979"/>
          </a:solidFill>
          <a:ln/>
        </p:spPr>
      </p:sp>
      <p:sp>
        <p:nvSpPr>
          <p:cNvPr id="27" name="Shape 25"/>
          <p:cNvSpPr/>
          <p:nvPr/>
        </p:nvSpPr>
        <p:spPr>
          <a:xfrm>
            <a:off x="6073673" y="5943600"/>
            <a:ext cx="104470" cy="914400"/>
          </a:xfrm>
          <a:prstGeom prst="rect">
            <a:avLst/>
          </a:prstGeom>
          <a:solidFill>
            <a:srgbClr val="F88A7A"/>
          </a:solidFill>
          <a:ln/>
        </p:spPr>
      </p:sp>
      <p:sp>
        <p:nvSpPr>
          <p:cNvPr id="28" name="Shape 26"/>
          <p:cNvSpPr/>
          <p:nvPr/>
        </p:nvSpPr>
        <p:spPr>
          <a:xfrm>
            <a:off x="6159856" y="5943600"/>
            <a:ext cx="104470" cy="914400"/>
          </a:xfrm>
          <a:prstGeom prst="rect">
            <a:avLst/>
          </a:prstGeom>
          <a:solidFill>
            <a:srgbClr val="F88B7A"/>
          </a:solidFill>
          <a:ln/>
        </p:spPr>
      </p:sp>
      <p:sp>
        <p:nvSpPr>
          <p:cNvPr id="29" name="Shape 27"/>
          <p:cNvSpPr/>
          <p:nvPr/>
        </p:nvSpPr>
        <p:spPr>
          <a:xfrm>
            <a:off x="6246038" y="5943600"/>
            <a:ext cx="104470" cy="914400"/>
          </a:xfrm>
          <a:prstGeom prst="rect">
            <a:avLst/>
          </a:prstGeom>
          <a:solidFill>
            <a:srgbClr val="F98C7B"/>
          </a:solidFill>
          <a:ln/>
        </p:spPr>
      </p:sp>
      <p:sp>
        <p:nvSpPr>
          <p:cNvPr id="30" name="Shape 28"/>
          <p:cNvSpPr/>
          <p:nvPr/>
        </p:nvSpPr>
        <p:spPr>
          <a:xfrm>
            <a:off x="6332220" y="5943600"/>
            <a:ext cx="104470" cy="914400"/>
          </a:xfrm>
          <a:prstGeom prst="rect">
            <a:avLst/>
          </a:prstGeom>
          <a:solidFill>
            <a:srgbClr val="F98D7B"/>
          </a:solidFill>
          <a:ln/>
        </p:spPr>
      </p:sp>
      <p:sp>
        <p:nvSpPr>
          <p:cNvPr id="31" name="Shape 29"/>
          <p:cNvSpPr/>
          <p:nvPr/>
        </p:nvSpPr>
        <p:spPr>
          <a:xfrm>
            <a:off x="6418402" y="5943600"/>
            <a:ext cx="104470" cy="914400"/>
          </a:xfrm>
          <a:prstGeom prst="rect">
            <a:avLst/>
          </a:prstGeom>
          <a:solidFill>
            <a:srgbClr val="F98E7C"/>
          </a:solidFill>
          <a:ln/>
        </p:spPr>
      </p:sp>
      <p:sp>
        <p:nvSpPr>
          <p:cNvPr id="32" name="Shape 30"/>
          <p:cNvSpPr/>
          <p:nvPr/>
        </p:nvSpPr>
        <p:spPr>
          <a:xfrm>
            <a:off x="6504584" y="5943600"/>
            <a:ext cx="104470" cy="914400"/>
          </a:xfrm>
          <a:prstGeom prst="rect">
            <a:avLst/>
          </a:prstGeom>
          <a:solidFill>
            <a:srgbClr val="F9907D"/>
          </a:solidFill>
          <a:ln/>
        </p:spPr>
      </p:sp>
      <p:sp>
        <p:nvSpPr>
          <p:cNvPr id="33" name="Shape 31"/>
          <p:cNvSpPr/>
          <p:nvPr/>
        </p:nvSpPr>
        <p:spPr>
          <a:xfrm>
            <a:off x="6590767" y="5943600"/>
            <a:ext cx="104470" cy="914400"/>
          </a:xfrm>
          <a:prstGeom prst="rect">
            <a:avLst/>
          </a:prstGeom>
          <a:solidFill>
            <a:srgbClr val="F9917D"/>
          </a:solidFill>
          <a:ln/>
        </p:spPr>
      </p:sp>
      <p:sp>
        <p:nvSpPr>
          <p:cNvPr id="34" name="Shape 32"/>
          <p:cNvSpPr/>
          <p:nvPr/>
        </p:nvSpPr>
        <p:spPr>
          <a:xfrm>
            <a:off x="6676949" y="5943600"/>
            <a:ext cx="104470" cy="914400"/>
          </a:xfrm>
          <a:prstGeom prst="rect">
            <a:avLst/>
          </a:prstGeom>
          <a:solidFill>
            <a:srgbClr val="F9927E"/>
          </a:solidFill>
          <a:ln/>
        </p:spPr>
      </p:sp>
      <p:sp>
        <p:nvSpPr>
          <p:cNvPr id="35" name="Shape 33"/>
          <p:cNvSpPr/>
          <p:nvPr/>
        </p:nvSpPr>
        <p:spPr>
          <a:xfrm>
            <a:off x="6763131" y="5943600"/>
            <a:ext cx="104470" cy="914400"/>
          </a:xfrm>
          <a:prstGeom prst="rect">
            <a:avLst/>
          </a:prstGeom>
          <a:solidFill>
            <a:srgbClr val="F9937E"/>
          </a:solidFill>
          <a:ln/>
        </p:spPr>
      </p:sp>
      <p:sp>
        <p:nvSpPr>
          <p:cNvPr id="36" name="Shape 34"/>
          <p:cNvSpPr/>
          <p:nvPr/>
        </p:nvSpPr>
        <p:spPr>
          <a:xfrm>
            <a:off x="6849313" y="5943600"/>
            <a:ext cx="104470" cy="914400"/>
          </a:xfrm>
          <a:prstGeom prst="rect">
            <a:avLst/>
          </a:prstGeom>
          <a:solidFill>
            <a:srgbClr val="F9947F"/>
          </a:solidFill>
          <a:ln/>
        </p:spPr>
      </p:sp>
      <p:sp>
        <p:nvSpPr>
          <p:cNvPr id="37" name="Shape 35"/>
          <p:cNvSpPr/>
          <p:nvPr/>
        </p:nvSpPr>
        <p:spPr>
          <a:xfrm>
            <a:off x="6935495" y="5943600"/>
            <a:ext cx="104470" cy="914400"/>
          </a:xfrm>
          <a:prstGeom prst="rect">
            <a:avLst/>
          </a:prstGeom>
          <a:solidFill>
            <a:srgbClr val="F9957F"/>
          </a:solidFill>
          <a:ln/>
        </p:spPr>
      </p:sp>
      <p:sp>
        <p:nvSpPr>
          <p:cNvPr id="38" name="Shape 36"/>
          <p:cNvSpPr/>
          <p:nvPr/>
        </p:nvSpPr>
        <p:spPr>
          <a:xfrm>
            <a:off x="7021678" y="5943600"/>
            <a:ext cx="104470" cy="914400"/>
          </a:xfrm>
          <a:prstGeom prst="rect">
            <a:avLst/>
          </a:prstGeom>
          <a:solidFill>
            <a:srgbClr val="F99780"/>
          </a:solidFill>
          <a:ln/>
        </p:spPr>
      </p:sp>
      <p:sp>
        <p:nvSpPr>
          <p:cNvPr id="39" name="Shape 37"/>
          <p:cNvSpPr/>
          <p:nvPr/>
        </p:nvSpPr>
        <p:spPr>
          <a:xfrm>
            <a:off x="7107860" y="5943600"/>
            <a:ext cx="104470" cy="914400"/>
          </a:xfrm>
          <a:prstGeom prst="rect">
            <a:avLst/>
          </a:prstGeom>
          <a:solidFill>
            <a:srgbClr val="FA9880"/>
          </a:solidFill>
          <a:ln/>
        </p:spPr>
      </p:sp>
      <p:sp>
        <p:nvSpPr>
          <p:cNvPr id="40" name="Shape 38"/>
          <p:cNvSpPr/>
          <p:nvPr/>
        </p:nvSpPr>
        <p:spPr>
          <a:xfrm>
            <a:off x="7194042" y="5943600"/>
            <a:ext cx="104470" cy="914400"/>
          </a:xfrm>
          <a:prstGeom prst="rect">
            <a:avLst/>
          </a:prstGeom>
          <a:solidFill>
            <a:srgbClr val="FA9981"/>
          </a:solidFill>
          <a:ln/>
        </p:spPr>
      </p:sp>
      <p:sp>
        <p:nvSpPr>
          <p:cNvPr id="41" name="Shape 39"/>
          <p:cNvSpPr/>
          <p:nvPr/>
        </p:nvSpPr>
        <p:spPr>
          <a:xfrm>
            <a:off x="7280224" y="5943600"/>
            <a:ext cx="104470" cy="914400"/>
          </a:xfrm>
          <a:prstGeom prst="rect">
            <a:avLst/>
          </a:prstGeom>
          <a:solidFill>
            <a:srgbClr val="FA9A81"/>
          </a:solidFill>
          <a:ln/>
        </p:spPr>
      </p:sp>
      <p:sp>
        <p:nvSpPr>
          <p:cNvPr id="42" name="Shape 40"/>
          <p:cNvSpPr/>
          <p:nvPr/>
        </p:nvSpPr>
        <p:spPr>
          <a:xfrm>
            <a:off x="7366406" y="5943600"/>
            <a:ext cx="104470" cy="914400"/>
          </a:xfrm>
          <a:prstGeom prst="rect">
            <a:avLst/>
          </a:prstGeom>
          <a:solidFill>
            <a:srgbClr val="FA9B82"/>
          </a:solidFill>
          <a:ln/>
        </p:spPr>
      </p:sp>
      <p:sp>
        <p:nvSpPr>
          <p:cNvPr id="43" name="Shape 41"/>
          <p:cNvSpPr/>
          <p:nvPr/>
        </p:nvSpPr>
        <p:spPr>
          <a:xfrm>
            <a:off x="7452589" y="5943600"/>
            <a:ext cx="104470" cy="914400"/>
          </a:xfrm>
          <a:prstGeom prst="rect">
            <a:avLst/>
          </a:prstGeom>
          <a:solidFill>
            <a:srgbClr val="FA9C82"/>
          </a:solidFill>
          <a:ln/>
        </p:spPr>
      </p:sp>
      <p:sp>
        <p:nvSpPr>
          <p:cNvPr id="44" name="Shape 42"/>
          <p:cNvSpPr/>
          <p:nvPr/>
        </p:nvSpPr>
        <p:spPr>
          <a:xfrm>
            <a:off x="7538771" y="5943600"/>
            <a:ext cx="104470" cy="914400"/>
          </a:xfrm>
          <a:prstGeom prst="rect">
            <a:avLst/>
          </a:prstGeom>
          <a:solidFill>
            <a:srgbClr val="FA9E83"/>
          </a:solidFill>
          <a:ln/>
        </p:spPr>
      </p:sp>
      <p:sp>
        <p:nvSpPr>
          <p:cNvPr id="45" name="Shape 43"/>
          <p:cNvSpPr/>
          <p:nvPr/>
        </p:nvSpPr>
        <p:spPr>
          <a:xfrm>
            <a:off x="7624953" y="5943600"/>
            <a:ext cx="104470" cy="914400"/>
          </a:xfrm>
          <a:prstGeom prst="rect">
            <a:avLst/>
          </a:prstGeom>
          <a:solidFill>
            <a:srgbClr val="FA9F84"/>
          </a:solidFill>
          <a:ln/>
        </p:spPr>
      </p:sp>
      <p:sp>
        <p:nvSpPr>
          <p:cNvPr id="46" name="Shape 44"/>
          <p:cNvSpPr/>
          <p:nvPr/>
        </p:nvSpPr>
        <p:spPr>
          <a:xfrm>
            <a:off x="7711135" y="5943600"/>
            <a:ext cx="104470" cy="914400"/>
          </a:xfrm>
          <a:prstGeom prst="rect">
            <a:avLst/>
          </a:prstGeom>
          <a:solidFill>
            <a:srgbClr val="FAA084"/>
          </a:solidFill>
          <a:ln/>
        </p:spPr>
      </p:sp>
      <p:sp>
        <p:nvSpPr>
          <p:cNvPr id="47" name="Shape 45"/>
          <p:cNvSpPr/>
          <p:nvPr/>
        </p:nvSpPr>
        <p:spPr>
          <a:xfrm>
            <a:off x="7797317" y="5943600"/>
            <a:ext cx="104470" cy="914400"/>
          </a:xfrm>
          <a:prstGeom prst="rect">
            <a:avLst/>
          </a:prstGeom>
          <a:solidFill>
            <a:srgbClr val="FAA185"/>
          </a:solidFill>
          <a:ln/>
        </p:spPr>
      </p:sp>
      <p:sp>
        <p:nvSpPr>
          <p:cNvPr id="48" name="Shape 46"/>
          <p:cNvSpPr/>
          <p:nvPr/>
        </p:nvSpPr>
        <p:spPr>
          <a:xfrm>
            <a:off x="7883500" y="5943600"/>
            <a:ext cx="104470" cy="914400"/>
          </a:xfrm>
          <a:prstGeom prst="rect">
            <a:avLst/>
          </a:prstGeom>
          <a:solidFill>
            <a:srgbClr val="FAA285"/>
          </a:solidFill>
          <a:ln/>
        </p:spPr>
      </p:sp>
      <p:sp>
        <p:nvSpPr>
          <p:cNvPr id="49" name="Shape 47"/>
          <p:cNvSpPr/>
          <p:nvPr/>
        </p:nvSpPr>
        <p:spPr>
          <a:xfrm>
            <a:off x="7969682" y="5943600"/>
            <a:ext cx="104470" cy="914400"/>
          </a:xfrm>
          <a:prstGeom prst="rect">
            <a:avLst/>
          </a:prstGeom>
          <a:solidFill>
            <a:srgbClr val="FAA386"/>
          </a:solidFill>
          <a:ln/>
        </p:spPr>
      </p:sp>
      <p:sp>
        <p:nvSpPr>
          <p:cNvPr id="50" name="Shape 48"/>
          <p:cNvSpPr/>
          <p:nvPr/>
        </p:nvSpPr>
        <p:spPr>
          <a:xfrm>
            <a:off x="8055864" y="5943600"/>
            <a:ext cx="104470" cy="914400"/>
          </a:xfrm>
          <a:prstGeom prst="rect">
            <a:avLst/>
          </a:prstGeom>
          <a:solidFill>
            <a:srgbClr val="FBA586"/>
          </a:solidFill>
          <a:ln/>
        </p:spPr>
      </p:sp>
      <p:sp>
        <p:nvSpPr>
          <p:cNvPr id="51" name="Shape 49"/>
          <p:cNvSpPr/>
          <p:nvPr/>
        </p:nvSpPr>
        <p:spPr>
          <a:xfrm>
            <a:off x="8142046" y="5943600"/>
            <a:ext cx="104470" cy="914400"/>
          </a:xfrm>
          <a:prstGeom prst="rect">
            <a:avLst/>
          </a:prstGeom>
          <a:solidFill>
            <a:srgbClr val="FBA687"/>
          </a:solidFill>
          <a:ln/>
        </p:spPr>
      </p:sp>
      <p:sp>
        <p:nvSpPr>
          <p:cNvPr id="52" name="Shape 50"/>
          <p:cNvSpPr/>
          <p:nvPr/>
        </p:nvSpPr>
        <p:spPr>
          <a:xfrm>
            <a:off x="8228228" y="5943600"/>
            <a:ext cx="104470" cy="914400"/>
          </a:xfrm>
          <a:prstGeom prst="rect">
            <a:avLst/>
          </a:prstGeom>
          <a:solidFill>
            <a:srgbClr val="FBA787"/>
          </a:solidFill>
          <a:ln/>
        </p:spPr>
      </p:sp>
      <p:sp>
        <p:nvSpPr>
          <p:cNvPr id="53" name="Shape 51"/>
          <p:cNvSpPr/>
          <p:nvPr/>
        </p:nvSpPr>
        <p:spPr>
          <a:xfrm>
            <a:off x="8314411" y="5943600"/>
            <a:ext cx="104470" cy="914400"/>
          </a:xfrm>
          <a:prstGeom prst="rect">
            <a:avLst/>
          </a:prstGeom>
          <a:solidFill>
            <a:srgbClr val="FBA888"/>
          </a:solidFill>
          <a:ln/>
        </p:spPr>
      </p:sp>
      <p:sp>
        <p:nvSpPr>
          <p:cNvPr id="54" name="Shape 52"/>
          <p:cNvSpPr/>
          <p:nvPr/>
        </p:nvSpPr>
        <p:spPr>
          <a:xfrm>
            <a:off x="8400593" y="5943600"/>
            <a:ext cx="104470" cy="914400"/>
          </a:xfrm>
          <a:prstGeom prst="rect">
            <a:avLst/>
          </a:prstGeom>
          <a:solidFill>
            <a:srgbClr val="FBA988"/>
          </a:solidFill>
          <a:ln/>
        </p:spPr>
      </p:sp>
      <p:sp>
        <p:nvSpPr>
          <p:cNvPr id="55" name="Shape 53"/>
          <p:cNvSpPr/>
          <p:nvPr/>
        </p:nvSpPr>
        <p:spPr>
          <a:xfrm>
            <a:off x="8486775" y="5943600"/>
            <a:ext cx="104470" cy="914400"/>
          </a:xfrm>
          <a:prstGeom prst="rect">
            <a:avLst/>
          </a:prstGeom>
          <a:solidFill>
            <a:srgbClr val="FBAA89"/>
          </a:solidFill>
          <a:ln/>
        </p:spPr>
      </p:sp>
      <p:sp>
        <p:nvSpPr>
          <p:cNvPr id="56" name="Shape 54"/>
          <p:cNvSpPr/>
          <p:nvPr/>
        </p:nvSpPr>
        <p:spPr>
          <a:xfrm>
            <a:off x="8572957" y="5943600"/>
            <a:ext cx="104470" cy="914400"/>
          </a:xfrm>
          <a:prstGeom prst="rect">
            <a:avLst/>
          </a:prstGeom>
          <a:solidFill>
            <a:srgbClr val="FBAC8A"/>
          </a:solidFill>
          <a:ln/>
        </p:spPr>
      </p:sp>
      <p:sp>
        <p:nvSpPr>
          <p:cNvPr id="57" name="Shape 55"/>
          <p:cNvSpPr/>
          <p:nvPr/>
        </p:nvSpPr>
        <p:spPr>
          <a:xfrm>
            <a:off x="8659139" y="5943600"/>
            <a:ext cx="104470" cy="914400"/>
          </a:xfrm>
          <a:prstGeom prst="rect">
            <a:avLst/>
          </a:prstGeom>
          <a:solidFill>
            <a:srgbClr val="FBAD8A"/>
          </a:solidFill>
          <a:ln/>
        </p:spPr>
      </p:sp>
      <p:sp>
        <p:nvSpPr>
          <p:cNvPr id="58" name="Shape 56"/>
          <p:cNvSpPr/>
          <p:nvPr/>
        </p:nvSpPr>
        <p:spPr>
          <a:xfrm>
            <a:off x="8745322" y="5943600"/>
            <a:ext cx="104470" cy="914400"/>
          </a:xfrm>
          <a:prstGeom prst="rect">
            <a:avLst/>
          </a:prstGeom>
          <a:solidFill>
            <a:srgbClr val="FBAE8B"/>
          </a:solidFill>
          <a:ln/>
        </p:spPr>
      </p:sp>
      <p:sp>
        <p:nvSpPr>
          <p:cNvPr id="59" name="Shape 57"/>
          <p:cNvSpPr/>
          <p:nvPr/>
        </p:nvSpPr>
        <p:spPr>
          <a:xfrm>
            <a:off x="8831504" y="5943600"/>
            <a:ext cx="104470" cy="914400"/>
          </a:xfrm>
          <a:prstGeom prst="rect">
            <a:avLst/>
          </a:prstGeom>
          <a:solidFill>
            <a:srgbClr val="FBAF8B"/>
          </a:solidFill>
          <a:ln/>
        </p:spPr>
      </p:sp>
      <p:sp>
        <p:nvSpPr>
          <p:cNvPr id="60" name="Shape 58"/>
          <p:cNvSpPr/>
          <p:nvPr/>
        </p:nvSpPr>
        <p:spPr>
          <a:xfrm>
            <a:off x="8917686" y="5943600"/>
            <a:ext cx="104470" cy="914400"/>
          </a:xfrm>
          <a:prstGeom prst="rect">
            <a:avLst/>
          </a:prstGeom>
          <a:solidFill>
            <a:srgbClr val="FBB08C"/>
          </a:solidFill>
          <a:ln/>
        </p:spPr>
      </p:sp>
      <p:sp>
        <p:nvSpPr>
          <p:cNvPr id="61" name="Shape 59"/>
          <p:cNvSpPr/>
          <p:nvPr/>
        </p:nvSpPr>
        <p:spPr>
          <a:xfrm>
            <a:off x="9003868" y="5943600"/>
            <a:ext cx="104470" cy="914400"/>
          </a:xfrm>
          <a:prstGeom prst="rect">
            <a:avLst/>
          </a:prstGeom>
          <a:solidFill>
            <a:srgbClr val="FCB18C"/>
          </a:solidFill>
          <a:ln/>
        </p:spPr>
      </p:sp>
      <p:sp>
        <p:nvSpPr>
          <p:cNvPr id="62" name="Shape 60"/>
          <p:cNvSpPr/>
          <p:nvPr/>
        </p:nvSpPr>
        <p:spPr>
          <a:xfrm>
            <a:off x="9090050" y="5943600"/>
            <a:ext cx="104470" cy="914400"/>
          </a:xfrm>
          <a:prstGeom prst="rect">
            <a:avLst/>
          </a:prstGeom>
          <a:solidFill>
            <a:srgbClr val="FCB38D"/>
          </a:solidFill>
          <a:ln/>
        </p:spPr>
      </p:sp>
      <p:sp>
        <p:nvSpPr>
          <p:cNvPr id="63" name="Shape 61"/>
          <p:cNvSpPr/>
          <p:nvPr/>
        </p:nvSpPr>
        <p:spPr>
          <a:xfrm>
            <a:off x="9176233" y="5943600"/>
            <a:ext cx="104470" cy="914400"/>
          </a:xfrm>
          <a:prstGeom prst="rect">
            <a:avLst/>
          </a:prstGeom>
          <a:solidFill>
            <a:srgbClr val="FCB48D"/>
          </a:solidFill>
          <a:ln/>
        </p:spPr>
      </p:sp>
      <p:sp>
        <p:nvSpPr>
          <p:cNvPr id="64" name="Shape 62"/>
          <p:cNvSpPr/>
          <p:nvPr/>
        </p:nvSpPr>
        <p:spPr>
          <a:xfrm>
            <a:off x="9262415" y="5943600"/>
            <a:ext cx="104470" cy="914400"/>
          </a:xfrm>
          <a:prstGeom prst="rect">
            <a:avLst/>
          </a:prstGeom>
          <a:solidFill>
            <a:srgbClr val="FCB58E"/>
          </a:solidFill>
          <a:ln/>
        </p:spPr>
      </p:sp>
      <p:sp>
        <p:nvSpPr>
          <p:cNvPr id="65" name="Shape 63"/>
          <p:cNvSpPr/>
          <p:nvPr/>
        </p:nvSpPr>
        <p:spPr>
          <a:xfrm>
            <a:off x="9348597" y="5943600"/>
            <a:ext cx="104470" cy="914400"/>
          </a:xfrm>
          <a:prstGeom prst="rect">
            <a:avLst/>
          </a:prstGeom>
          <a:solidFill>
            <a:srgbClr val="FCB68E"/>
          </a:solidFill>
          <a:ln/>
        </p:spPr>
      </p:sp>
      <p:sp>
        <p:nvSpPr>
          <p:cNvPr id="66" name="Shape 64"/>
          <p:cNvSpPr/>
          <p:nvPr/>
        </p:nvSpPr>
        <p:spPr>
          <a:xfrm>
            <a:off x="9434779" y="5943600"/>
            <a:ext cx="104470" cy="914400"/>
          </a:xfrm>
          <a:prstGeom prst="rect">
            <a:avLst/>
          </a:prstGeom>
          <a:solidFill>
            <a:srgbClr val="FCB78F"/>
          </a:solidFill>
          <a:ln/>
        </p:spPr>
      </p:sp>
      <p:sp>
        <p:nvSpPr>
          <p:cNvPr id="67" name="Shape 65"/>
          <p:cNvSpPr/>
          <p:nvPr/>
        </p:nvSpPr>
        <p:spPr>
          <a:xfrm>
            <a:off x="9520961" y="5943600"/>
            <a:ext cx="104470" cy="914400"/>
          </a:xfrm>
          <a:prstGeom prst="rect">
            <a:avLst/>
          </a:prstGeom>
          <a:solidFill>
            <a:srgbClr val="FCB88F"/>
          </a:solidFill>
          <a:ln/>
        </p:spPr>
      </p:sp>
      <p:sp>
        <p:nvSpPr>
          <p:cNvPr id="68" name="Shape 66"/>
          <p:cNvSpPr/>
          <p:nvPr/>
        </p:nvSpPr>
        <p:spPr>
          <a:xfrm>
            <a:off x="9607144" y="5943600"/>
            <a:ext cx="104470" cy="914400"/>
          </a:xfrm>
          <a:prstGeom prst="rect">
            <a:avLst/>
          </a:prstGeom>
          <a:solidFill>
            <a:srgbClr val="FCBA90"/>
          </a:solidFill>
          <a:ln/>
        </p:spPr>
      </p:sp>
      <p:sp>
        <p:nvSpPr>
          <p:cNvPr id="69" name="Shape 67"/>
          <p:cNvSpPr/>
          <p:nvPr/>
        </p:nvSpPr>
        <p:spPr>
          <a:xfrm>
            <a:off x="9693326" y="5943600"/>
            <a:ext cx="104470" cy="914400"/>
          </a:xfrm>
          <a:prstGeom prst="rect">
            <a:avLst/>
          </a:prstGeom>
          <a:solidFill>
            <a:srgbClr val="FCBB91"/>
          </a:solidFill>
          <a:ln/>
        </p:spPr>
      </p:sp>
      <p:sp>
        <p:nvSpPr>
          <p:cNvPr id="70" name="Shape 68"/>
          <p:cNvSpPr/>
          <p:nvPr/>
        </p:nvSpPr>
        <p:spPr>
          <a:xfrm>
            <a:off x="9779508" y="5943600"/>
            <a:ext cx="104470" cy="914400"/>
          </a:xfrm>
          <a:prstGeom prst="rect">
            <a:avLst/>
          </a:prstGeom>
          <a:solidFill>
            <a:srgbClr val="FCBC91"/>
          </a:solidFill>
          <a:ln/>
        </p:spPr>
      </p:sp>
      <p:sp>
        <p:nvSpPr>
          <p:cNvPr id="71" name="Shape 69"/>
          <p:cNvSpPr/>
          <p:nvPr/>
        </p:nvSpPr>
        <p:spPr>
          <a:xfrm>
            <a:off x="9865690" y="5943600"/>
            <a:ext cx="104470" cy="914400"/>
          </a:xfrm>
          <a:prstGeom prst="rect">
            <a:avLst/>
          </a:prstGeom>
          <a:solidFill>
            <a:srgbClr val="FDBD92"/>
          </a:solidFill>
          <a:ln/>
        </p:spPr>
      </p:sp>
      <p:sp>
        <p:nvSpPr>
          <p:cNvPr id="72" name="Shape 70"/>
          <p:cNvSpPr/>
          <p:nvPr/>
        </p:nvSpPr>
        <p:spPr>
          <a:xfrm>
            <a:off x="9951872" y="5943600"/>
            <a:ext cx="104470" cy="914400"/>
          </a:xfrm>
          <a:prstGeom prst="rect">
            <a:avLst/>
          </a:prstGeom>
          <a:solidFill>
            <a:srgbClr val="FDBE92"/>
          </a:solidFill>
          <a:ln/>
        </p:spPr>
      </p:sp>
      <p:sp>
        <p:nvSpPr>
          <p:cNvPr id="73" name="Shape 71"/>
          <p:cNvSpPr/>
          <p:nvPr/>
        </p:nvSpPr>
        <p:spPr>
          <a:xfrm>
            <a:off x="10038055" y="5943600"/>
            <a:ext cx="104470" cy="914400"/>
          </a:xfrm>
          <a:prstGeom prst="rect">
            <a:avLst/>
          </a:prstGeom>
          <a:solidFill>
            <a:srgbClr val="FDBF93"/>
          </a:solidFill>
          <a:ln/>
        </p:spPr>
      </p:sp>
      <p:sp>
        <p:nvSpPr>
          <p:cNvPr id="74" name="Shape 72"/>
          <p:cNvSpPr/>
          <p:nvPr/>
        </p:nvSpPr>
        <p:spPr>
          <a:xfrm>
            <a:off x="10124237" y="5943600"/>
            <a:ext cx="104470" cy="914400"/>
          </a:xfrm>
          <a:prstGeom prst="rect">
            <a:avLst/>
          </a:prstGeom>
          <a:solidFill>
            <a:srgbClr val="FDC193"/>
          </a:solidFill>
          <a:ln/>
        </p:spPr>
      </p:sp>
      <p:sp>
        <p:nvSpPr>
          <p:cNvPr id="75" name="Shape 73"/>
          <p:cNvSpPr/>
          <p:nvPr/>
        </p:nvSpPr>
        <p:spPr>
          <a:xfrm>
            <a:off x="10210419" y="5943600"/>
            <a:ext cx="104470" cy="914400"/>
          </a:xfrm>
          <a:prstGeom prst="rect">
            <a:avLst/>
          </a:prstGeom>
          <a:solidFill>
            <a:srgbClr val="FDC294"/>
          </a:solidFill>
          <a:ln/>
        </p:spPr>
      </p:sp>
      <p:sp>
        <p:nvSpPr>
          <p:cNvPr id="76" name="Shape 74"/>
          <p:cNvSpPr/>
          <p:nvPr/>
        </p:nvSpPr>
        <p:spPr>
          <a:xfrm>
            <a:off x="10296601" y="5943600"/>
            <a:ext cx="104470" cy="914400"/>
          </a:xfrm>
          <a:prstGeom prst="rect">
            <a:avLst/>
          </a:prstGeom>
          <a:solidFill>
            <a:srgbClr val="FDC394"/>
          </a:solidFill>
          <a:ln/>
        </p:spPr>
      </p:sp>
      <p:sp>
        <p:nvSpPr>
          <p:cNvPr id="77" name="Shape 75"/>
          <p:cNvSpPr/>
          <p:nvPr/>
        </p:nvSpPr>
        <p:spPr>
          <a:xfrm>
            <a:off x="10382783" y="5943600"/>
            <a:ext cx="104470" cy="914400"/>
          </a:xfrm>
          <a:prstGeom prst="rect">
            <a:avLst/>
          </a:prstGeom>
          <a:solidFill>
            <a:srgbClr val="FDC495"/>
          </a:solidFill>
          <a:ln/>
        </p:spPr>
      </p:sp>
      <p:sp>
        <p:nvSpPr>
          <p:cNvPr id="78" name="Shape 76"/>
          <p:cNvSpPr/>
          <p:nvPr/>
        </p:nvSpPr>
        <p:spPr>
          <a:xfrm>
            <a:off x="10468966" y="5943600"/>
            <a:ext cx="104470" cy="914400"/>
          </a:xfrm>
          <a:prstGeom prst="rect">
            <a:avLst/>
          </a:prstGeom>
          <a:solidFill>
            <a:srgbClr val="FDC595"/>
          </a:solidFill>
          <a:ln/>
        </p:spPr>
      </p:sp>
      <p:sp>
        <p:nvSpPr>
          <p:cNvPr id="79" name="Shape 77"/>
          <p:cNvSpPr/>
          <p:nvPr/>
        </p:nvSpPr>
        <p:spPr>
          <a:xfrm>
            <a:off x="10555148" y="5943600"/>
            <a:ext cx="104470" cy="914400"/>
          </a:xfrm>
          <a:prstGeom prst="rect">
            <a:avLst/>
          </a:prstGeom>
          <a:solidFill>
            <a:srgbClr val="FDC696"/>
          </a:solidFill>
          <a:ln/>
        </p:spPr>
      </p:sp>
      <p:sp>
        <p:nvSpPr>
          <p:cNvPr id="80" name="Shape 78"/>
          <p:cNvSpPr/>
          <p:nvPr/>
        </p:nvSpPr>
        <p:spPr>
          <a:xfrm>
            <a:off x="10641330" y="5943600"/>
            <a:ext cx="104470" cy="914400"/>
          </a:xfrm>
          <a:prstGeom prst="rect">
            <a:avLst/>
          </a:prstGeom>
          <a:solidFill>
            <a:srgbClr val="FDC897"/>
          </a:solidFill>
          <a:ln/>
        </p:spPr>
      </p:sp>
      <p:sp>
        <p:nvSpPr>
          <p:cNvPr id="81" name="Shape 79"/>
          <p:cNvSpPr/>
          <p:nvPr/>
        </p:nvSpPr>
        <p:spPr>
          <a:xfrm>
            <a:off x="10727512" y="5943600"/>
            <a:ext cx="104470" cy="914400"/>
          </a:xfrm>
          <a:prstGeom prst="rect">
            <a:avLst/>
          </a:prstGeom>
          <a:solidFill>
            <a:srgbClr val="FDC997"/>
          </a:solidFill>
          <a:ln/>
        </p:spPr>
      </p:sp>
      <p:sp>
        <p:nvSpPr>
          <p:cNvPr id="82" name="Shape 80"/>
          <p:cNvSpPr/>
          <p:nvPr/>
        </p:nvSpPr>
        <p:spPr>
          <a:xfrm>
            <a:off x="10813694" y="5943600"/>
            <a:ext cx="104470" cy="914400"/>
          </a:xfrm>
          <a:prstGeom prst="rect">
            <a:avLst/>
          </a:prstGeom>
          <a:solidFill>
            <a:srgbClr val="FECA98"/>
          </a:solidFill>
          <a:ln/>
        </p:spPr>
      </p:sp>
      <p:sp>
        <p:nvSpPr>
          <p:cNvPr id="83" name="Shape 81"/>
          <p:cNvSpPr/>
          <p:nvPr/>
        </p:nvSpPr>
        <p:spPr>
          <a:xfrm>
            <a:off x="10899877" y="5943600"/>
            <a:ext cx="104470" cy="914400"/>
          </a:xfrm>
          <a:prstGeom prst="rect">
            <a:avLst/>
          </a:prstGeom>
          <a:solidFill>
            <a:srgbClr val="FECB98"/>
          </a:solidFill>
          <a:ln/>
        </p:spPr>
      </p:sp>
      <p:sp>
        <p:nvSpPr>
          <p:cNvPr id="84" name="Shape 82"/>
          <p:cNvSpPr/>
          <p:nvPr/>
        </p:nvSpPr>
        <p:spPr>
          <a:xfrm>
            <a:off x="10986059" y="5943600"/>
            <a:ext cx="104470" cy="914400"/>
          </a:xfrm>
          <a:prstGeom prst="rect">
            <a:avLst/>
          </a:prstGeom>
          <a:solidFill>
            <a:srgbClr val="FECC99"/>
          </a:solidFill>
          <a:ln/>
        </p:spPr>
      </p:sp>
      <p:sp>
        <p:nvSpPr>
          <p:cNvPr id="85" name="Shape 83"/>
          <p:cNvSpPr/>
          <p:nvPr/>
        </p:nvSpPr>
        <p:spPr>
          <a:xfrm>
            <a:off x="11072241" y="5943600"/>
            <a:ext cx="104470" cy="914400"/>
          </a:xfrm>
          <a:prstGeom prst="rect">
            <a:avLst/>
          </a:prstGeom>
          <a:solidFill>
            <a:srgbClr val="FECD99"/>
          </a:solidFill>
          <a:ln/>
        </p:spPr>
      </p:sp>
      <p:sp>
        <p:nvSpPr>
          <p:cNvPr id="86" name="Shape 84"/>
          <p:cNvSpPr/>
          <p:nvPr/>
        </p:nvSpPr>
        <p:spPr>
          <a:xfrm>
            <a:off x="11158423" y="5943600"/>
            <a:ext cx="104470" cy="914400"/>
          </a:xfrm>
          <a:prstGeom prst="rect">
            <a:avLst/>
          </a:prstGeom>
          <a:solidFill>
            <a:srgbClr val="FECF9A"/>
          </a:solidFill>
          <a:ln/>
        </p:spPr>
      </p:sp>
      <p:sp>
        <p:nvSpPr>
          <p:cNvPr id="87" name="Shape 85"/>
          <p:cNvSpPr/>
          <p:nvPr/>
        </p:nvSpPr>
        <p:spPr>
          <a:xfrm>
            <a:off x="11244605" y="5943600"/>
            <a:ext cx="104470" cy="914400"/>
          </a:xfrm>
          <a:prstGeom prst="rect">
            <a:avLst/>
          </a:prstGeom>
          <a:solidFill>
            <a:srgbClr val="FED09A"/>
          </a:solidFill>
          <a:ln/>
        </p:spPr>
      </p:sp>
      <p:sp>
        <p:nvSpPr>
          <p:cNvPr id="88" name="Shape 86"/>
          <p:cNvSpPr/>
          <p:nvPr/>
        </p:nvSpPr>
        <p:spPr>
          <a:xfrm>
            <a:off x="11330788" y="5943600"/>
            <a:ext cx="104470" cy="914400"/>
          </a:xfrm>
          <a:prstGeom prst="rect">
            <a:avLst/>
          </a:prstGeom>
          <a:solidFill>
            <a:srgbClr val="FED19B"/>
          </a:solidFill>
          <a:ln/>
        </p:spPr>
      </p:sp>
      <p:sp>
        <p:nvSpPr>
          <p:cNvPr id="89" name="Shape 87"/>
          <p:cNvSpPr/>
          <p:nvPr/>
        </p:nvSpPr>
        <p:spPr>
          <a:xfrm>
            <a:off x="11416970" y="5943600"/>
            <a:ext cx="104470" cy="914400"/>
          </a:xfrm>
          <a:prstGeom prst="rect">
            <a:avLst/>
          </a:prstGeom>
          <a:solidFill>
            <a:srgbClr val="FED29B"/>
          </a:solidFill>
          <a:ln/>
        </p:spPr>
      </p:sp>
      <p:sp>
        <p:nvSpPr>
          <p:cNvPr id="90" name="Shape 88"/>
          <p:cNvSpPr/>
          <p:nvPr/>
        </p:nvSpPr>
        <p:spPr>
          <a:xfrm>
            <a:off x="11503152" y="5943600"/>
            <a:ext cx="104470" cy="914400"/>
          </a:xfrm>
          <a:prstGeom prst="rect">
            <a:avLst/>
          </a:prstGeom>
          <a:solidFill>
            <a:srgbClr val="FED39C"/>
          </a:solidFill>
          <a:ln/>
        </p:spPr>
      </p:sp>
      <p:sp>
        <p:nvSpPr>
          <p:cNvPr id="91" name="Shape 89"/>
          <p:cNvSpPr/>
          <p:nvPr/>
        </p:nvSpPr>
        <p:spPr>
          <a:xfrm>
            <a:off x="11589334" y="5943600"/>
            <a:ext cx="104470" cy="914400"/>
          </a:xfrm>
          <a:prstGeom prst="rect">
            <a:avLst/>
          </a:prstGeom>
          <a:solidFill>
            <a:srgbClr val="FED49C"/>
          </a:solidFill>
          <a:ln/>
        </p:spPr>
      </p:sp>
      <p:sp>
        <p:nvSpPr>
          <p:cNvPr id="92" name="Shape 90"/>
          <p:cNvSpPr/>
          <p:nvPr/>
        </p:nvSpPr>
        <p:spPr>
          <a:xfrm>
            <a:off x="11675516" y="5943600"/>
            <a:ext cx="104470" cy="914400"/>
          </a:xfrm>
          <a:prstGeom prst="rect">
            <a:avLst/>
          </a:prstGeom>
          <a:solidFill>
            <a:srgbClr val="FED69D"/>
          </a:solidFill>
          <a:ln/>
        </p:spPr>
      </p:sp>
      <p:sp>
        <p:nvSpPr>
          <p:cNvPr id="93" name="Shape 91"/>
          <p:cNvSpPr/>
          <p:nvPr/>
        </p:nvSpPr>
        <p:spPr>
          <a:xfrm>
            <a:off x="11761699" y="5943600"/>
            <a:ext cx="104470" cy="914400"/>
          </a:xfrm>
          <a:prstGeom prst="rect">
            <a:avLst/>
          </a:prstGeom>
          <a:solidFill>
            <a:srgbClr val="FFD79E"/>
          </a:solidFill>
          <a:ln/>
        </p:spPr>
      </p:sp>
      <p:sp>
        <p:nvSpPr>
          <p:cNvPr id="94" name="Shape 92"/>
          <p:cNvSpPr/>
          <p:nvPr/>
        </p:nvSpPr>
        <p:spPr>
          <a:xfrm>
            <a:off x="11847881" y="5943600"/>
            <a:ext cx="104470" cy="914400"/>
          </a:xfrm>
          <a:prstGeom prst="rect">
            <a:avLst/>
          </a:prstGeom>
          <a:solidFill>
            <a:srgbClr val="FFD89E"/>
          </a:solidFill>
          <a:ln/>
        </p:spPr>
      </p:sp>
      <p:sp>
        <p:nvSpPr>
          <p:cNvPr id="95" name="Shape 93"/>
          <p:cNvSpPr/>
          <p:nvPr/>
        </p:nvSpPr>
        <p:spPr>
          <a:xfrm>
            <a:off x="11934063" y="5943600"/>
            <a:ext cx="104470" cy="914400"/>
          </a:xfrm>
          <a:prstGeom prst="rect">
            <a:avLst/>
          </a:prstGeom>
          <a:solidFill>
            <a:srgbClr val="FFD99F"/>
          </a:solidFill>
          <a:ln/>
        </p:spPr>
      </p:sp>
      <p:sp>
        <p:nvSpPr>
          <p:cNvPr id="96" name="Shape 94"/>
          <p:cNvSpPr/>
          <p:nvPr/>
        </p:nvSpPr>
        <p:spPr>
          <a:xfrm>
            <a:off x="12020245" y="5943600"/>
            <a:ext cx="104470" cy="914400"/>
          </a:xfrm>
          <a:prstGeom prst="rect">
            <a:avLst/>
          </a:prstGeom>
          <a:solidFill>
            <a:srgbClr val="FFDA9F"/>
          </a:solidFill>
          <a:ln/>
        </p:spPr>
      </p:sp>
      <p:sp>
        <p:nvSpPr>
          <p:cNvPr id="97" name="Shape 95"/>
          <p:cNvSpPr/>
          <p:nvPr/>
        </p:nvSpPr>
        <p:spPr>
          <a:xfrm>
            <a:off x="12106427" y="5943600"/>
            <a:ext cx="104470" cy="914400"/>
          </a:xfrm>
          <a:prstGeom prst="rect">
            <a:avLst/>
          </a:prstGeom>
          <a:solidFill>
            <a:srgbClr val="FFDBA0"/>
          </a:solidFill>
          <a:ln/>
        </p:spPr>
      </p:sp>
      <p:sp>
        <p:nvSpPr>
          <p:cNvPr id="105" name="Shape 103"/>
          <p:cNvSpPr/>
          <p:nvPr/>
        </p:nvSpPr>
        <p:spPr>
          <a:xfrm>
            <a:off x="6011266" y="3766515"/>
            <a:ext cx="5428793" cy="25400"/>
          </a:xfrm>
          <a:prstGeom prst="rect">
            <a:avLst/>
          </a:prstGeom>
          <a:solidFill>
            <a:srgbClr val="5B63FB"/>
          </a:solidFill>
          <a:ln/>
        </p:spPr>
      </p:sp>
      <p:sp>
        <p:nvSpPr>
          <p:cNvPr id="106" name="Text 104"/>
          <p:cNvSpPr txBox="1"/>
          <p:nvPr/>
        </p:nvSpPr>
        <p:spPr>
          <a:xfrm>
            <a:off x="5906110" y="960120"/>
            <a:ext cx="5750662" cy="2697480"/>
          </a:xfrm>
          <a:prstGeom prst="rect">
            <a:avLst/>
          </a:prstGeom>
          <a:noFill/>
          <a:ln/>
        </p:spPr>
        <p:txBody>
          <a:bodyPr wrap="square" rtlCol="0" anchor="t"/>
          <a:lstStyle/>
          <a:p>
            <a:pPr algn="l" indent="0" marL="0">
              <a:buNone/>
            </a:pPr>
            <a:r>
              <a:rPr lang="nl-NL" sz="5000" dirty="0">
                <a:solidFill>
                  <a:srgbClr val="000000"/>
                </a:solidFill>
                <a:latin typeface="Sora Medium" pitchFamily="34" charset="0"/>
                <a:ea typeface="Sora Medium" pitchFamily="34" charset="-122"/>
                <a:cs typeface="Sora Medium" pitchFamily="34" charset="-120"/>
              </a:rPr>
              <a:t>Social media </a:t>
            </a:r>
            <a:r>
              <a:rPr lang="nl-NL" sz="5000" dirty="0">
                <a:solidFill>
                  <a:srgbClr val="A45BE1"/>
                </a:solidFill>
                <a:latin typeface="Sora Medium" pitchFamily="34" charset="0"/>
                <a:ea typeface="Sora Medium" pitchFamily="34" charset="-122"/>
                <a:cs typeface="Sora Medium" pitchFamily="34" charset="-120"/>
              </a:rPr>
              <a:t>marketing</a:t>
            </a:r>
            <a:r>
              <a:rPr lang="nl-NL" sz="5000" dirty="0">
                <a:solidFill>
                  <a:srgbClr val="000000"/>
                </a:solidFill>
                <a:latin typeface="Sora Medium" pitchFamily="34" charset="0"/>
                <a:ea typeface="Sora Medium" pitchFamily="34" charset="-122"/>
                <a:cs typeface="Sora Medium" pitchFamily="34" charset="-120"/>
              </a:rPr>
              <a:t> die werkt</a:t>
            </a:r>
            <a:endParaRPr lang="nl-NL" sz="5000" dirty="0"/>
          </a:p>
        </p:txBody>
      </p:sp>
      <p:sp>
        <p:nvSpPr>
          <p:cNvPr id="107" name="Text 105"/>
          <p:cNvSpPr txBox="1"/>
          <p:nvPr/>
        </p:nvSpPr>
        <p:spPr>
          <a:xfrm>
            <a:off x="5906110" y="3983126"/>
            <a:ext cx="5394960" cy="338328"/>
          </a:xfrm>
          <a:prstGeom prst="rect">
            <a:avLst/>
          </a:prstGeom>
          <a:noFill/>
          <a:ln/>
        </p:spPr>
        <p:txBody>
          <a:bodyPr wrap="square" rtlCol="0" anchor="t"/>
          <a:lstStyle/>
          <a:p>
            <a:pPr algn="l" indent="0" marL="0">
              <a:buNone/>
            </a:pPr>
            <a:r>
              <a:rPr lang="nl-NL" sz="1600" dirty="0">
                <a:solidFill>
                  <a:srgbClr val="45E8AD"/>
                </a:solidFill>
                <a:latin typeface="Kanit" pitchFamily="34" charset="0"/>
                <a:ea typeface="Kanit" pitchFamily="34" charset="-122"/>
                <a:cs typeface="Kanit" pitchFamily="34" charset="-120"/>
              </a:rPr>
              <a:t>Een praktische gids om je publiek te laten groeien</a:t>
            </a:r>
            <a:endParaRPr lang="nl-NL" sz="1600" dirty="0"/>
          </a:p>
        </p:txBody>
      </p:sp>
      <p:sp>
        <p:nvSpPr>
          <p:cNvPr id="108" name="Text 106"/>
          <p:cNvSpPr txBox="1"/>
          <p:nvPr/>
        </p:nvSpPr>
        <p:spPr>
          <a:xfrm>
            <a:off x="5906110" y="4321454"/>
            <a:ext cx="4090111"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Gepresenteerd door Laurens ten Hagen</a:t>
            </a:r>
            <a:endParaRPr lang="nl-NL" sz="1100" dirty="0"/>
          </a:p>
        </p:txBody>
      </p:sp>
      <p:sp>
        <p:nvSpPr>
          <p:cNvPr id="109" name="Shape 107"/>
          <p:cNvSpPr/>
          <p:nvPr/>
        </p:nvSpPr>
        <p:spPr>
          <a:xfrm>
            <a:off x="4534510" y="1803197"/>
            <a:ext cx="756209" cy="756209"/>
          </a:xfrm>
          <a:prstGeom prst="star4">
            <a:avLst/>
          </a:prstGeom>
          <a:solidFill>
            <a:srgbClr val="A45BE1"/>
          </a:solidFill>
          <a:ln/>
        </p:spPr>
      </p:sp>
      <p:sp>
        <p:nvSpPr>
          <p:cNvPr id="110" name="Shape 108"/>
          <p:cNvSpPr/>
          <p:nvPr/>
        </p:nvSpPr>
        <p:spPr>
          <a:xfrm>
            <a:off x="4454042" y="2873959"/>
            <a:ext cx="30175" cy="30175"/>
          </a:xfrm>
          <a:prstGeom prst="ellipse">
            <a:avLst/>
          </a:prstGeom>
          <a:solidFill>
            <a:srgbClr val="5B63FB"/>
          </a:solidFill>
          <a:ln/>
        </p:spPr>
      </p:sp>
      <p:sp>
        <p:nvSpPr>
          <p:cNvPr id="111" name="Shape 109"/>
          <p:cNvSpPr/>
          <p:nvPr/>
        </p:nvSpPr>
        <p:spPr>
          <a:xfrm>
            <a:off x="4675327" y="2873959"/>
            <a:ext cx="30175" cy="30175"/>
          </a:xfrm>
          <a:prstGeom prst="ellipse">
            <a:avLst/>
          </a:prstGeom>
          <a:solidFill>
            <a:srgbClr val="5684E8"/>
          </a:solidFill>
          <a:ln/>
        </p:spPr>
      </p:sp>
      <p:sp>
        <p:nvSpPr>
          <p:cNvPr id="112" name="Shape 110"/>
          <p:cNvSpPr/>
          <p:nvPr/>
        </p:nvSpPr>
        <p:spPr>
          <a:xfrm>
            <a:off x="4896612" y="2873959"/>
            <a:ext cx="30175" cy="30175"/>
          </a:xfrm>
          <a:prstGeom prst="ellipse">
            <a:avLst/>
          </a:prstGeom>
          <a:solidFill>
            <a:srgbClr val="50A6D4"/>
          </a:solidFill>
          <a:ln/>
        </p:spPr>
      </p:sp>
      <p:sp>
        <p:nvSpPr>
          <p:cNvPr id="113" name="Shape 111"/>
          <p:cNvSpPr/>
          <p:nvPr/>
        </p:nvSpPr>
        <p:spPr>
          <a:xfrm>
            <a:off x="5117897" y="2873959"/>
            <a:ext cx="30175" cy="30175"/>
          </a:xfrm>
          <a:prstGeom prst="ellipse">
            <a:avLst/>
          </a:prstGeom>
          <a:solidFill>
            <a:srgbClr val="4BC7C1"/>
          </a:solidFill>
          <a:ln/>
        </p:spPr>
      </p:sp>
      <p:sp>
        <p:nvSpPr>
          <p:cNvPr id="114" name="Shape 112"/>
          <p:cNvSpPr/>
          <p:nvPr/>
        </p:nvSpPr>
        <p:spPr>
          <a:xfrm>
            <a:off x="5339182" y="2873959"/>
            <a:ext cx="30175" cy="30175"/>
          </a:xfrm>
          <a:prstGeom prst="ellipse">
            <a:avLst/>
          </a:prstGeom>
          <a:solidFill>
            <a:srgbClr val="45E8AD"/>
          </a:solidFill>
          <a:ln/>
        </p:spPr>
      </p:sp>
      <p:sp>
        <p:nvSpPr>
          <p:cNvPr id="115" name="Shape 113"/>
          <p:cNvSpPr/>
          <p:nvPr/>
        </p:nvSpPr>
        <p:spPr>
          <a:xfrm>
            <a:off x="4454042" y="3097987"/>
            <a:ext cx="30175" cy="30175"/>
          </a:xfrm>
          <a:prstGeom prst="ellipse">
            <a:avLst/>
          </a:prstGeom>
          <a:solidFill>
            <a:srgbClr val="5B63FB"/>
          </a:solidFill>
          <a:ln/>
        </p:spPr>
      </p:sp>
      <p:sp>
        <p:nvSpPr>
          <p:cNvPr id="116" name="Shape 114"/>
          <p:cNvSpPr/>
          <p:nvPr/>
        </p:nvSpPr>
        <p:spPr>
          <a:xfrm>
            <a:off x="4675327" y="3097987"/>
            <a:ext cx="30175" cy="30175"/>
          </a:xfrm>
          <a:prstGeom prst="ellipse">
            <a:avLst/>
          </a:prstGeom>
          <a:solidFill>
            <a:srgbClr val="5684E8"/>
          </a:solidFill>
          <a:ln/>
        </p:spPr>
      </p:sp>
      <p:sp>
        <p:nvSpPr>
          <p:cNvPr id="117" name="Shape 115"/>
          <p:cNvSpPr/>
          <p:nvPr/>
        </p:nvSpPr>
        <p:spPr>
          <a:xfrm>
            <a:off x="4896612" y="3097987"/>
            <a:ext cx="30175" cy="30175"/>
          </a:xfrm>
          <a:prstGeom prst="ellipse">
            <a:avLst/>
          </a:prstGeom>
          <a:solidFill>
            <a:srgbClr val="50A6D4"/>
          </a:solidFill>
          <a:ln/>
        </p:spPr>
      </p:sp>
      <p:sp>
        <p:nvSpPr>
          <p:cNvPr id="118" name="Shape 116"/>
          <p:cNvSpPr/>
          <p:nvPr/>
        </p:nvSpPr>
        <p:spPr>
          <a:xfrm>
            <a:off x="5117897" y="3097987"/>
            <a:ext cx="30175" cy="30175"/>
          </a:xfrm>
          <a:prstGeom prst="ellipse">
            <a:avLst/>
          </a:prstGeom>
          <a:solidFill>
            <a:srgbClr val="4BC7C1"/>
          </a:solidFill>
          <a:ln/>
        </p:spPr>
      </p:sp>
      <p:sp>
        <p:nvSpPr>
          <p:cNvPr id="119" name="Shape 117"/>
          <p:cNvSpPr/>
          <p:nvPr/>
        </p:nvSpPr>
        <p:spPr>
          <a:xfrm>
            <a:off x="5339182" y="3097987"/>
            <a:ext cx="30175" cy="30175"/>
          </a:xfrm>
          <a:prstGeom prst="ellipse">
            <a:avLst/>
          </a:prstGeom>
          <a:solidFill>
            <a:srgbClr val="45E8AD"/>
          </a:solidFill>
          <a:ln/>
        </p:spPr>
      </p:sp>
      <p:sp>
        <p:nvSpPr>
          <p:cNvPr id="120" name="Shape 118"/>
          <p:cNvSpPr/>
          <p:nvPr/>
        </p:nvSpPr>
        <p:spPr>
          <a:xfrm>
            <a:off x="4454042" y="3322015"/>
            <a:ext cx="30175" cy="30175"/>
          </a:xfrm>
          <a:prstGeom prst="ellipse">
            <a:avLst/>
          </a:prstGeom>
          <a:solidFill>
            <a:srgbClr val="5B63FB"/>
          </a:solidFill>
          <a:ln/>
        </p:spPr>
      </p:sp>
      <p:sp>
        <p:nvSpPr>
          <p:cNvPr id="121" name="Shape 119"/>
          <p:cNvSpPr/>
          <p:nvPr/>
        </p:nvSpPr>
        <p:spPr>
          <a:xfrm>
            <a:off x="4675327" y="3322015"/>
            <a:ext cx="30175" cy="30175"/>
          </a:xfrm>
          <a:prstGeom prst="ellipse">
            <a:avLst/>
          </a:prstGeom>
          <a:solidFill>
            <a:srgbClr val="5684E8"/>
          </a:solidFill>
          <a:ln/>
        </p:spPr>
      </p:sp>
      <p:sp>
        <p:nvSpPr>
          <p:cNvPr id="122" name="Shape 120"/>
          <p:cNvSpPr/>
          <p:nvPr/>
        </p:nvSpPr>
        <p:spPr>
          <a:xfrm>
            <a:off x="4896612" y="3322015"/>
            <a:ext cx="30175" cy="30175"/>
          </a:xfrm>
          <a:prstGeom prst="ellipse">
            <a:avLst/>
          </a:prstGeom>
          <a:solidFill>
            <a:srgbClr val="50A6D4"/>
          </a:solidFill>
          <a:ln/>
        </p:spPr>
      </p:sp>
      <p:sp>
        <p:nvSpPr>
          <p:cNvPr id="123" name="Shape 121"/>
          <p:cNvSpPr/>
          <p:nvPr/>
        </p:nvSpPr>
        <p:spPr>
          <a:xfrm>
            <a:off x="5117897" y="3322015"/>
            <a:ext cx="30175" cy="30175"/>
          </a:xfrm>
          <a:prstGeom prst="ellipse">
            <a:avLst/>
          </a:prstGeom>
          <a:solidFill>
            <a:srgbClr val="4BC7C1"/>
          </a:solidFill>
          <a:ln/>
        </p:spPr>
      </p:sp>
      <p:sp>
        <p:nvSpPr>
          <p:cNvPr id="124" name="Shape 122"/>
          <p:cNvSpPr/>
          <p:nvPr/>
        </p:nvSpPr>
        <p:spPr>
          <a:xfrm>
            <a:off x="5339182" y="3322015"/>
            <a:ext cx="30175" cy="30175"/>
          </a:xfrm>
          <a:prstGeom prst="ellipse">
            <a:avLst/>
          </a:prstGeom>
          <a:solidFill>
            <a:srgbClr val="45E8AD"/>
          </a:solidFill>
          <a:ln/>
        </p:spPr>
      </p:sp>
      <p:sp>
        <p:nvSpPr>
          <p:cNvPr id="125" name="Shape 123"/>
          <p:cNvSpPr/>
          <p:nvPr/>
        </p:nvSpPr>
        <p:spPr>
          <a:xfrm>
            <a:off x="4454042" y="3546043"/>
            <a:ext cx="30175" cy="30175"/>
          </a:xfrm>
          <a:prstGeom prst="ellipse">
            <a:avLst/>
          </a:prstGeom>
          <a:solidFill>
            <a:srgbClr val="5B63FB"/>
          </a:solidFill>
          <a:ln/>
        </p:spPr>
      </p:sp>
      <p:sp>
        <p:nvSpPr>
          <p:cNvPr id="126" name="Shape 124"/>
          <p:cNvSpPr/>
          <p:nvPr/>
        </p:nvSpPr>
        <p:spPr>
          <a:xfrm>
            <a:off x="4675327" y="3546043"/>
            <a:ext cx="30175" cy="30175"/>
          </a:xfrm>
          <a:prstGeom prst="ellipse">
            <a:avLst/>
          </a:prstGeom>
          <a:solidFill>
            <a:srgbClr val="5684E8"/>
          </a:solidFill>
          <a:ln/>
        </p:spPr>
      </p:sp>
      <p:sp>
        <p:nvSpPr>
          <p:cNvPr id="127" name="Shape 125"/>
          <p:cNvSpPr/>
          <p:nvPr/>
        </p:nvSpPr>
        <p:spPr>
          <a:xfrm>
            <a:off x="4896612" y="3546043"/>
            <a:ext cx="30175" cy="30175"/>
          </a:xfrm>
          <a:prstGeom prst="ellipse">
            <a:avLst/>
          </a:prstGeom>
          <a:solidFill>
            <a:srgbClr val="50A6D4"/>
          </a:solidFill>
          <a:ln/>
        </p:spPr>
      </p:sp>
      <p:sp>
        <p:nvSpPr>
          <p:cNvPr id="128" name="Shape 126"/>
          <p:cNvSpPr/>
          <p:nvPr/>
        </p:nvSpPr>
        <p:spPr>
          <a:xfrm>
            <a:off x="5117897" y="3546043"/>
            <a:ext cx="30175" cy="30175"/>
          </a:xfrm>
          <a:prstGeom prst="ellipse">
            <a:avLst/>
          </a:prstGeom>
          <a:solidFill>
            <a:srgbClr val="4BC7C1"/>
          </a:solidFill>
          <a:ln/>
        </p:spPr>
      </p:sp>
      <p:sp>
        <p:nvSpPr>
          <p:cNvPr id="129" name="Shape 127"/>
          <p:cNvSpPr/>
          <p:nvPr/>
        </p:nvSpPr>
        <p:spPr>
          <a:xfrm>
            <a:off x="5339182" y="3546043"/>
            <a:ext cx="30175" cy="30175"/>
          </a:xfrm>
          <a:prstGeom prst="ellipse">
            <a:avLst/>
          </a:prstGeom>
          <a:solidFill>
            <a:srgbClr val="45E8AD"/>
          </a:solidFill>
          <a:ln/>
        </p:spPr>
      </p:sp>
      <p:sp>
        <p:nvSpPr>
          <p:cNvPr id="130" name="Shape 128"/>
          <p:cNvSpPr/>
          <p:nvPr/>
        </p:nvSpPr>
        <p:spPr>
          <a:xfrm>
            <a:off x="4454042" y="3770071"/>
            <a:ext cx="30175" cy="30175"/>
          </a:xfrm>
          <a:prstGeom prst="ellipse">
            <a:avLst/>
          </a:prstGeom>
          <a:solidFill>
            <a:srgbClr val="5B63FB"/>
          </a:solidFill>
          <a:ln/>
        </p:spPr>
      </p:sp>
      <p:sp>
        <p:nvSpPr>
          <p:cNvPr id="131" name="Shape 129"/>
          <p:cNvSpPr/>
          <p:nvPr/>
        </p:nvSpPr>
        <p:spPr>
          <a:xfrm>
            <a:off x="4675327" y="3770071"/>
            <a:ext cx="30175" cy="30175"/>
          </a:xfrm>
          <a:prstGeom prst="ellipse">
            <a:avLst/>
          </a:prstGeom>
          <a:solidFill>
            <a:srgbClr val="5684E8"/>
          </a:solidFill>
          <a:ln/>
        </p:spPr>
      </p:sp>
      <p:sp>
        <p:nvSpPr>
          <p:cNvPr id="132" name="Shape 130"/>
          <p:cNvSpPr/>
          <p:nvPr/>
        </p:nvSpPr>
        <p:spPr>
          <a:xfrm>
            <a:off x="4896612" y="3770071"/>
            <a:ext cx="30175" cy="30175"/>
          </a:xfrm>
          <a:prstGeom prst="ellipse">
            <a:avLst/>
          </a:prstGeom>
          <a:solidFill>
            <a:srgbClr val="50A6D4"/>
          </a:solidFill>
          <a:ln/>
        </p:spPr>
      </p:sp>
      <p:sp>
        <p:nvSpPr>
          <p:cNvPr id="133" name="Shape 131"/>
          <p:cNvSpPr/>
          <p:nvPr/>
        </p:nvSpPr>
        <p:spPr>
          <a:xfrm>
            <a:off x="5117897" y="3770071"/>
            <a:ext cx="30175" cy="30175"/>
          </a:xfrm>
          <a:prstGeom prst="ellipse">
            <a:avLst/>
          </a:prstGeom>
          <a:solidFill>
            <a:srgbClr val="4BC7C1"/>
          </a:solidFill>
          <a:ln/>
        </p:spPr>
      </p:sp>
      <p:sp>
        <p:nvSpPr>
          <p:cNvPr id="134" name="Shape 132"/>
          <p:cNvSpPr/>
          <p:nvPr/>
        </p:nvSpPr>
        <p:spPr>
          <a:xfrm>
            <a:off x="5339182" y="3770071"/>
            <a:ext cx="30175" cy="30175"/>
          </a:xfrm>
          <a:prstGeom prst="ellipse">
            <a:avLst/>
          </a:prstGeom>
          <a:solidFill>
            <a:srgbClr val="45E8AD"/>
          </a:solidFill>
          <a:ln/>
        </p:spPr>
      </p:sp>
      <p:sp>
        <p:nvSpPr>
          <p:cNvPr id="135" name="Shape 133"/>
          <p:cNvSpPr/>
          <p:nvPr/>
        </p:nvSpPr>
        <p:spPr>
          <a:xfrm>
            <a:off x="4454042" y="3994099"/>
            <a:ext cx="30175" cy="30175"/>
          </a:xfrm>
          <a:prstGeom prst="ellipse">
            <a:avLst/>
          </a:prstGeom>
          <a:solidFill>
            <a:srgbClr val="5B63FB"/>
          </a:solidFill>
          <a:ln/>
        </p:spPr>
      </p:sp>
      <p:sp>
        <p:nvSpPr>
          <p:cNvPr id="136" name="Shape 134"/>
          <p:cNvSpPr/>
          <p:nvPr/>
        </p:nvSpPr>
        <p:spPr>
          <a:xfrm>
            <a:off x="4675327" y="3994099"/>
            <a:ext cx="30175" cy="30175"/>
          </a:xfrm>
          <a:prstGeom prst="ellipse">
            <a:avLst/>
          </a:prstGeom>
          <a:solidFill>
            <a:srgbClr val="5684E8"/>
          </a:solidFill>
          <a:ln/>
        </p:spPr>
      </p:sp>
      <p:sp>
        <p:nvSpPr>
          <p:cNvPr id="137" name="Shape 135"/>
          <p:cNvSpPr/>
          <p:nvPr/>
        </p:nvSpPr>
        <p:spPr>
          <a:xfrm>
            <a:off x="4896612" y="3994099"/>
            <a:ext cx="30175" cy="30175"/>
          </a:xfrm>
          <a:prstGeom prst="ellipse">
            <a:avLst/>
          </a:prstGeom>
          <a:solidFill>
            <a:srgbClr val="50A6D4"/>
          </a:solidFill>
          <a:ln/>
        </p:spPr>
      </p:sp>
      <p:sp>
        <p:nvSpPr>
          <p:cNvPr id="138" name="Shape 136"/>
          <p:cNvSpPr/>
          <p:nvPr/>
        </p:nvSpPr>
        <p:spPr>
          <a:xfrm>
            <a:off x="5117897" y="3994099"/>
            <a:ext cx="30175" cy="30175"/>
          </a:xfrm>
          <a:prstGeom prst="ellipse">
            <a:avLst/>
          </a:prstGeom>
          <a:solidFill>
            <a:srgbClr val="4BC7C1"/>
          </a:solidFill>
          <a:ln/>
        </p:spPr>
      </p:sp>
      <p:sp>
        <p:nvSpPr>
          <p:cNvPr id="139" name="Shape 137"/>
          <p:cNvSpPr/>
          <p:nvPr/>
        </p:nvSpPr>
        <p:spPr>
          <a:xfrm>
            <a:off x="5339182" y="3994099"/>
            <a:ext cx="30175" cy="30175"/>
          </a:xfrm>
          <a:prstGeom prst="ellipse">
            <a:avLst/>
          </a:prstGeom>
          <a:solidFill>
            <a:srgbClr val="45E8AD"/>
          </a:solidFill>
          <a:ln/>
        </p:spPr>
      </p:sp>
      <p:sp>
        <p:nvSpPr>
          <p:cNvPr id="140" name="Shape 138"/>
          <p:cNvSpPr/>
          <p:nvPr/>
        </p:nvSpPr>
        <p:spPr>
          <a:xfrm>
            <a:off x="4454042" y="4218127"/>
            <a:ext cx="30175" cy="30175"/>
          </a:xfrm>
          <a:prstGeom prst="ellipse">
            <a:avLst/>
          </a:prstGeom>
          <a:solidFill>
            <a:srgbClr val="5B63FB"/>
          </a:solidFill>
          <a:ln/>
        </p:spPr>
      </p:sp>
      <p:sp>
        <p:nvSpPr>
          <p:cNvPr id="141" name="Shape 139"/>
          <p:cNvSpPr/>
          <p:nvPr/>
        </p:nvSpPr>
        <p:spPr>
          <a:xfrm>
            <a:off x="4675327" y="4218127"/>
            <a:ext cx="30175" cy="30175"/>
          </a:xfrm>
          <a:prstGeom prst="ellipse">
            <a:avLst/>
          </a:prstGeom>
          <a:solidFill>
            <a:srgbClr val="5684E8"/>
          </a:solidFill>
          <a:ln/>
        </p:spPr>
      </p:sp>
      <p:sp>
        <p:nvSpPr>
          <p:cNvPr id="142" name="Shape 140"/>
          <p:cNvSpPr/>
          <p:nvPr/>
        </p:nvSpPr>
        <p:spPr>
          <a:xfrm>
            <a:off x="4896612" y="4218127"/>
            <a:ext cx="30175" cy="30175"/>
          </a:xfrm>
          <a:prstGeom prst="ellipse">
            <a:avLst/>
          </a:prstGeom>
          <a:solidFill>
            <a:srgbClr val="50A6D4"/>
          </a:solidFill>
          <a:ln/>
        </p:spPr>
      </p:sp>
      <p:sp>
        <p:nvSpPr>
          <p:cNvPr id="143" name="Shape 141"/>
          <p:cNvSpPr/>
          <p:nvPr/>
        </p:nvSpPr>
        <p:spPr>
          <a:xfrm>
            <a:off x="5117897" y="4218127"/>
            <a:ext cx="30175" cy="30175"/>
          </a:xfrm>
          <a:prstGeom prst="ellipse">
            <a:avLst/>
          </a:prstGeom>
          <a:solidFill>
            <a:srgbClr val="4BC7C1"/>
          </a:solidFill>
          <a:ln/>
        </p:spPr>
      </p:sp>
      <p:sp>
        <p:nvSpPr>
          <p:cNvPr id="144" name="Shape 142"/>
          <p:cNvSpPr/>
          <p:nvPr/>
        </p:nvSpPr>
        <p:spPr>
          <a:xfrm>
            <a:off x="5339182" y="4218127"/>
            <a:ext cx="30175" cy="30175"/>
          </a:xfrm>
          <a:prstGeom prst="ellipse">
            <a:avLst/>
          </a:prstGeom>
          <a:solidFill>
            <a:srgbClr val="45E8AD"/>
          </a:solidFill>
          <a:ln/>
        </p:spPr>
      </p:sp>
      <p:sp>
        <p:nvSpPr>
          <p:cNvPr id="145" name="Shape 143"/>
          <p:cNvSpPr/>
          <p:nvPr/>
        </p:nvSpPr>
        <p:spPr>
          <a:xfrm>
            <a:off x="4454042" y="4442155"/>
            <a:ext cx="30175" cy="30175"/>
          </a:xfrm>
          <a:prstGeom prst="ellipse">
            <a:avLst/>
          </a:prstGeom>
          <a:solidFill>
            <a:srgbClr val="5B63FB"/>
          </a:solidFill>
          <a:ln/>
        </p:spPr>
      </p:sp>
      <p:sp>
        <p:nvSpPr>
          <p:cNvPr id="146" name="Shape 144"/>
          <p:cNvSpPr/>
          <p:nvPr/>
        </p:nvSpPr>
        <p:spPr>
          <a:xfrm>
            <a:off x="4675327" y="4442155"/>
            <a:ext cx="30175" cy="30175"/>
          </a:xfrm>
          <a:prstGeom prst="ellipse">
            <a:avLst/>
          </a:prstGeom>
          <a:solidFill>
            <a:srgbClr val="5684E8"/>
          </a:solidFill>
          <a:ln/>
        </p:spPr>
      </p:sp>
      <p:sp>
        <p:nvSpPr>
          <p:cNvPr id="147" name="Shape 145"/>
          <p:cNvSpPr/>
          <p:nvPr/>
        </p:nvSpPr>
        <p:spPr>
          <a:xfrm>
            <a:off x="4896612" y="4442155"/>
            <a:ext cx="30175" cy="30175"/>
          </a:xfrm>
          <a:prstGeom prst="ellipse">
            <a:avLst/>
          </a:prstGeom>
          <a:solidFill>
            <a:srgbClr val="50A6D4"/>
          </a:solidFill>
          <a:ln/>
        </p:spPr>
      </p:sp>
      <p:sp>
        <p:nvSpPr>
          <p:cNvPr id="148" name="Shape 146"/>
          <p:cNvSpPr/>
          <p:nvPr/>
        </p:nvSpPr>
        <p:spPr>
          <a:xfrm>
            <a:off x="5117897" y="4442155"/>
            <a:ext cx="30175" cy="30175"/>
          </a:xfrm>
          <a:prstGeom prst="ellipse">
            <a:avLst/>
          </a:prstGeom>
          <a:solidFill>
            <a:srgbClr val="4BC7C1"/>
          </a:solidFill>
          <a:ln/>
        </p:spPr>
      </p:sp>
      <p:sp>
        <p:nvSpPr>
          <p:cNvPr id="149" name="Shape 147"/>
          <p:cNvSpPr/>
          <p:nvPr/>
        </p:nvSpPr>
        <p:spPr>
          <a:xfrm>
            <a:off x="5339182" y="4442155"/>
            <a:ext cx="30175" cy="30175"/>
          </a:xfrm>
          <a:prstGeom prst="ellipse">
            <a:avLst/>
          </a:prstGeom>
          <a:solidFill>
            <a:srgbClr val="45E8AD"/>
          </a:solidFill>
          <a:ln/>
        </p:spPr>
      </p:sp>
      <p:sp>
        <p:nvSpPr>
          <p:cNvPr id="150" name="Shape 148"/>
          <p:cNvSpPr/>
          <p:nvPr/>
        </p:nvSpPr>
        <p:spPr>
          <a:xfrm>
            <a:off x="4454042" y="4666183"/>
            <a:ext cx="30175" cy="30175"/>
          </a:xfrm>
          <a:prstGeom prst="ellipse">
            <a:avLst/>
          </a:prstGeom>
          <a:solidFill>
            <a:srgbClr val="5B63FB"/>
          </a:solidFill>
          <a:ln/>
        </p:spPr>
      </p:sp>
      <p:sp>
        <p:nvSpPr>
          <p:cNvPr id="151" name="Shape 149"/>
          <p:cNvSpPr/>
          <p:nvPr/>
        </p:nvSpPr>
        <p:spPr>
          <a:xfrm>
            <a:off x="4675327" y="4666183"/>
            <a:ext cx="30175" cy="30175"/>
          </a:xfrm>
          <a:prstGeom prst="ellipse">
            <a:avLst/>
          </a:prstGeom>
          <a:solidFill>
            <a:srgbClr val="5684E8"/>
          </a:solidFill>
          <a:ln/>
        </p:spPr>
      </p:sp>
      <p:sp>
        <p:nvSpPr>
          <p:cNvPr id="152" name="Shape 150"/>
          <p:cNvSpPr/>
          <p:nvPr/>
        </p:nvSpPr>
        <p:spPr>
          <a:xfrm>
            <a:off x="4896612" y="4666183"/>
            <a:ext cx="30175" cy="30175"/>
          </a:xfrm>
          <a:prstGeom prst="ellipse">
            <a:avLst/>
          </a:prstGeom>
          <a:solidFill>
            <a:srgbClr val="50A6D4"/>
          </a:solidFill>
          <a:ln/>
        </p:spPr>
      </p:sp>
      <p:sp>
        <p:nvSpPr>
          <p:cNvPr id="153" name="Shape 151"/>
          <p:cNvSpPr/>
          <p:nvPr/>
        </p:nvSpPr>
        <p:spPr>
          <a:xfrm>
            <a:off x="5117897" y="4666183"/>
            <a:ext cx="30175" cy="30175"/>
          </a:xfrm>
          <a:prstGeom prst="ellipse">
            <a:avLst/>
          </a:prstGeom>
          <a:solidFill>
            <a:srgbClr val="4BC7C1"/>
          </a:solidFill>
          <a:ln/>
        </p:spPr>
      </p:sp>
      <p:sp>
        <p:nvSpPr>
          <p:cNvPr id="154" name="Shape 152"/>
          <p:cNvSpPr/>
          <p:nvPr/>
        </p:nvSpPr>
        <p:spPr>
          <a:xfrm>
            <a:off x="5339182" y="4666183"/>
            <a:ext cx="30175" cy="30175"/>
          </a:xfrm>
          <a:prstGeom prst="ellipse">
            <a:avLst/>
          </a:prstGeom>
          <a:solidFill>
            <a:srgbClr val="45E8AD"/>
          </a:solidFill>
          <a:ln/>
        </p:spPr>
      </p:sp>
      <p:sp>
        <p:nvSpPr>
          <p:cNvPr id="155" name="Shape 153"/>
          <p:cNvSpPr/>
          <p:nvPr/>
        </p:nvSpPr>
        <p:spPr>
          <a:xfrm>
            <a:off x="4454042" y="4890211"/>
            <a:ext cx="30175" cy="30175"/>
          </a:xfrm>
          <a:prstGeom prst="ellipse">
            <a:avLst/>
          </a:prstGeom>
          <a:solidFill>
            <a:srgbClr val="5B63FB"/>
          </a:solidFill>
          <a:ln/>
        </p:spPr>
      </p:sp>
      <p:sp>
        <p:nvSpPr>
          <p:cNvPr id="156" name="Shape 154"/>
          <p:cNvSpPr/>
          <p:nvPr/>
        </p:nvSpPr>
        <p:spPr>
          <a:xfrm>
            <a:off x="4675327" y="4890211"/>
            <a:ext cx="30175" cy="30175"/>
          </a:xfrm>
          <a:prstGeom prst="ellipse">
            <a:avLst/>
          </a:prstGeom>
          <a:solidFill>
            <a:srgbClr val="5684E8"/>
          </a:solidFill>
          <a:ln/>
        </p:spPr>
      </p:sp>
      <p:sp>
        <p:nvSpPr>
          <p:cNvPr id="157" name="Shape 155"/>
          <p:cNvSpPr/>
          <p:nvPr/>
        </p:nvSpPr>
        <p:spPr>
          <a:xfrm>
            <a:off x="4896612" y="4890211"/>
            <a:ext cx="30175" cy="30175"/>
          </a:xfrm>
          <a:prstGeom prst="ellipse">
            <a:avLst/>
          </a:prstGeom>
          <a:solidFill>
            <a:srgbClr val="50A6D4"/>
          </a:solidFill>
          <a:ln/>
        </p:spPr>
      </p:sp>
      <p:sp>
        <p:nvSpPr>
          <p:cNvPr id="158" name="Shape 156"/>
          <p:cNvSpPr/>
          <p:nvPr/>
        </p:nvSpPr>
        <p:spPr>
          <a:xfrm>
            <a:off x="5117897" y="4890211"/>
            <a:ext cx="30175" cy="30175"/>
          </a:xfrm>
          <a:prstGeom prst="ellipse">
            <a:avLst/>
          </a:prstGeom>
          <a:solidFill>
            <a:srgbClr val="4BC7C1"/>
          </a:solidFill>
          <a:ln/>
        </p:spPr>
      </p:sp>
      <p:sp>
        <p:nvSpPr>
          <p:cNvPr id="159" name="Shape 157"/>
          <p:cNvSpPr/>
          <p:nvPr/>
        </p:nvSpPr>
        <p:spPr>
          <a:xfrm>
            <a:off x="5339182" y="4890211"/>
            <a:ext cx="30175" cy="30175"/>
          </a:xfrm>
          <a:prstGeom prst="ellipse">
            <a:avLst/>
          </a:prstGeom>
          <a:solidFill>
            <a:srgbClr val="45E8AD"/>
          </a:solidFill>
          <a:ln/>
        </p:spPr>
      </p:sp>
      <p:sp>
        <p:nvSpPr>
          <p:cNvPr id="160" name="Shape 158"/>
          <p:cNvSpPr/>
          <p:nvPr/>
        </p:nvSpPr>
        <p:spPr>
          <a:xfrm>
            <a:off x="6965899" y="6163970"/>
            <a:ext cx="30175" cy="30175"/>
          </a:xfrm>
          <a:prstGeom prst="ellipse">
            <a:avLst/>
          </a:prstGeom>
          <a:solidFill>
            <a:srgbClr val="FFFFFF"/>
          </a:solidFill>
          <a:ln/>
        </p:spPr>
      </p:sp>
      <p:sp>
        <p:nvSpPr>
          <p:cNvPr id="161" name="Shape 159"/>
          <p:cNvSpPr/>
          <p:nvPr/>
        </p:nvSpPr>
        <p:spPr>
          <a:xfrm>
            <a:off x="7189013" y="6163970"/>
            <a:ext cx="30175" cy="30175"/>
          </a:xfrm>
          <a:prstGeom prst="ellipse">
            <a:avLst/>
          </a:prstGeom>
          <a:solidFill>
            <a:srgbClr val="FFFFFF"/>
          </a:solidFill>
          <a:ln/>
        </p:spPr>
      </p:sp>
      <p:sp>
        <p:nvSpPr>
          <p:cNvPr id="162" name="Shape 160"/>
          <p:cNvSpPr/>
          <p:nvPr/>
        </p:nvSpPr>
        <p:spPr>
          <a:xfrm>
            <a:off x="7412126" y="6163970"/>
            <a:ext cx="30175" cy="30175"/>
          </a:xfrm>
          <a:prstGeom prst="ellipse">
            <a:avLst/>
          </a:prstGeom>
          <a:solidFill>
            <a:srgbClr val="FFFFFF"/>
          </a:solidFill>
          <a:ln/>
        </p:spPr>
      </p:sp>
      <p:sp>
        <p:nvSpPr>
          <p:cNvPr id="163" name="Shape 161"/>
          <p:cNvSpPr/>
          <p:nvPr/>
        </p:nvSpPr>
        <p:spPr>
          <a:xfrm>
            <a:off x="7635240" y="6163970"/>
            <a:ext cx="30175" cy="30175"/>
          </a:xfrm>
          <a:prstGeom prst="ellipse">
            <a:avLst/>
          </a:prstGeom>
          <a:solidFill>
            <a:srgbClr val="FFFFFF"/>
          </a:solidFill>
          <a:ln/>
        </p:spPr>
      </p:sp>
      <p:sp>
        <p:nvSpPr>
          <p:cNvPr id="164" name="Shape 162"/>
          <p:cNvSpPr/>
          <p:nvPr/>
        </p:nvSpPr>
        <p:spPr>
          <a:xfrm>
            <a:off x="7858354" y="6163970"/>
            <a:ext cx="30175" cy="30175"/>
          </a:xfrm>
          <a:prstGeom prst="ellipse">
            <a:avLst/>
          </a:prstGeom>
          <a:solidFill>
            <a:srgbClr val="FFFFFF"/>
          </a:solidFill>
          <a:ln/>
        </p:spPr>
      </p:sp>
      <p:sp>
        <p:nvSpPr>
          <p:cNvPr id="165" name="Shape 163"/>
          <p:cNvSpPr/>
          <p:nvPr/>
        </p:nvSpPr>
        <p:spPr>
          <a:xfrm>
            <a:off x="8081467" y="6163970"/>
            <a:ext cx="30175" cy="30175"/>
          </a:xfrm>
          <a:prstGeom prst="ellipse">
            <a:avLst/>
          </a:prstGeom>
          <a:solidFill>
            <a:srgbClr val="FFFFFF"/>
          </a:solidFill>
          <a:ln/>
        </p:spPr>
      </p:sp>
      <p:sp>
        <p:nvSpPr>
          <p:cNvPr id="166" name="Shape 164"/>
          <p:cNvSpPr/>
          <p:nvPr/>
        </p:nvSpPr>
        <p:spPr>
          <a:xfrm>
            <a:off x="8304581" y="6163970"/>
            <a:ext cx="30175" cy="30175"/>
          </a:xfrm>
          <a:prstGeom prst="ellipse">
            <a:avLst/>
          </a:prstGeom>
          <a:solidFill>
            <a:srgbClr val="FFFFFF"/>
          </a:solidFill>
          <a:ln/>
        </p:spPr>
      </p:sp>
      <p:sp>
        <p:nvSpPr>
          <p:cNvPr id="167" name="Shape 165"/>
          <p:cNvSpPr/>
          <p:nvPr/>
        </p:nvSpPr>
        <p:spPr>
          <a:xfrm>
            <a:off x="8527694" y="6163970"/>
            <a:ext cx="30175" cy="30175"/>
          </a:xfrm>
          <a:prstGeom prst="ellipse">
            <a:avLst/>
          </a:prstGeom>
          <a:solidFill>
            <a:srgbClr val="FFFFFF"/>
          </a:solidFill>
          <a:ln/>
        </p:spPr>
      </p:sp>
      <p:sp>
        <p:nvSpPr>
          <p:cNvPr id="168" name="Shape 166"/>
          <p:cNvSpPr/>
          <p:nvPr/>
        </p:nvSpPr>
        <p:spPr>
          <a:xfrm>
            <a:off x="8750808" y="6163970"/>
            <a:ext cx="30175" cy="30175"/>
          </a:xfrm>
          <a:prstGeom prst="ellipse">
            <a:avLst/>
          </a:prstGeom>
          <a:solidFill>
            <a:srgbClr val="FFFFFF"/>
          </a:solidFill>
          <a:ln/>
        </p:spPr>
      </p:sp>
      <p:sp>
        <p:nvSpPr>
          <p:cNvPr id="169" name="Shape 167"/>
          <p:cNvSpPr/>
          <p:nvPr/>
        </p:nvSpPr>
        <p:spPr>
          <a:xfrm>
            <a:off x="8973922" y="6163970"/>
            <a:ext cx="30175" cy="30175"/>
          </a:xfrm>
          <a:prstGeom prst="ellipse">
            <a:avLst/>
          </a:prstGeom>
          <a:solidFill>
            <a:srgbClr val="FFFFFF"/>
          </a:solidFill>
          <a:ln/>
        </p:spPr>
      </p:sp>
      <p:sp>
        <p:nvSpPr>
          <p:cNvPr id="170" name="Shape 168"/>
          <p:cNvSpPr/>
          <p:nvPr/>
        </p:nvSpPr>
        <p:spPr>
          <a:xfrm>
            <a:off x="6965899" y="6385255"/>
            <a:ext cx="30175" cy="30175"/>
          </a:xfrm>
          <a:prstGeom prst="ellipse">
            <a:avLst/>
          </a:prstGeom>
          <a:solidFill>
            <a:srgbClr val="FFFFFF"/>
          </a:solidFill>
          <a:ln/>
        </p:spPr>
      </p:sp>
      <p:sp>
        <p:nvSpPr>
          <p:cNvPr id="171" name="Shape 169"/>
          <p:cNvSpPr/>
          <p:nvPr/>
        </p:nvSpPr>
        <p:spPr>
          <a:xfrm>
            <a:off x="7189013" y="6385255"/>
            <a:ext cx="30175" cy="30175"/>
          </a:xfrm>
          <a:prstGeom prst="ellipse">
            <a:avLst/>
          </a:prstGeom>
          <a:solidFill>
            <a:srgbClr val="FFFFFF"/>
          </a:solidFill>
          <a:ln/>
        </p:spPr>
      </p:sp>
      <p:sp>
        <p:nvSpPr>
          <p:cNvPr id="172" name="Shape 170"/>
          <p:cNvSpPr/>
          <p:nvPr/>
        </p:nvSpPr>
        <p:spPr>
          <a:xfrm>
            <a:off x="7412126" y="6385255"/>
            <a:ext cx="30175" cy="30175"/>
          </a:xfrm>
          <a:prstGeom prst="ellipse">
            <a:avLst/>
          </a:prstGeom>
          <a:solidFill>
            <a:srgbClr val="FFFFFF"/>
          </a:solidFill>
          <a:ln/>
        </p:spPr>
      </p:sp>
      <p:sp>
        <p:nvSpPr>
          <p:cNvPr id="173" name="Shape 171"/>
          <p:cNvSpPr/>
          <p:nvPr/>
        </p:nvSpPr>
        <p:spPr>
          <a:xfrm>
            <a:off x="7635240" y="6385255"/>
            <a:ext cx="30175" cy="30175"/>
          </a:xfrm>
          <a:prstGeom prst="ellipse">
            <a:avLst/>
          </a:prstGeom>
          <a:solidFill>
            <a:srgbClr val="FFFFFF"/>
          </a:solidFill>
          <a:ln/>
        </p:spPr>
      </p:sp>
      <p:sp>
        <p:nvSpPr>
          <p:cNvPr id="174" name="Shape 172"/>
          <p:cNvSpPr/>
          <p:nvPr/>
        </p:nvSpPr>
        <p:spPr>
          <a:xfrm>
            <a:off x="7858354" y="6385255"/>
            <a:ext cx="30175" cy="30175"/>
          </a:xfrm>
          <a:prstGeom prst="ellipse">
            <a:avLst/>
          </a:prstGeom>
          <a:solidFill>
            <a:srgbClr val="FFFFFF"/>
          </a:solidFill>
          <a:ln/>
        </p:spPr>
      </p:sp>
      <p:sp>
        <p:nvSpPr>
          <p:cNvPr id="175" name="Shape 173"/>
          <p:cNvSpPr/>
          <p:nvPr/>
        </p:nvSpPr>
        <p:spPr>
          <a:xfrm>
            <a:off x="8081467" y="6385255"/>
            <a:ext cx="30175" cy="30175"/>
          </a:xfrm>
          <a:prstGeom prst="ellipse">
            <a:avLst/>
          </a:prstGeom>
          <a:solidFill>
            <a:srgbClr val="FFFFFF"/>
          </a:solidFill>
          <a:ln/>
        </p:spPr>
      </p:sp>
      <p:sp>
        <p:nvSpPr>
          <p:cNvPr id="176" name="Shape 174"/>
          <p:cNvSpPr/>
          <p:nvPr/>
        </p:nvSpPr>
        <p:spPr>
          <a:xfrm>
            <a:off x="8304581" y="6385255"/>
            <a:ext cx="30175" cy="30175"/>
          </a:xfrm>
          <a:prstGeom prst="ellipse">
            <a:avLst/>
          </a:prstGeom>
          <a:solidFill>
            <a:srgbClr val="FFFFFF"/>
          </a:solidFill>
          <a:ln/>
        </p:spPr>
      </p:sp>
      <p:sp>
        <p:nvSpPr>
          <p:cNvPr id="177" name="Shape 175"/>
          <p:cNvSpPr/>
          <p:nvPr/>
        </p:nvSpPr>
        <p:spPr>
          <a:xfrm>
            <a:off x="8527694" y="6385255"/>
            <a:ext cx="30175" cy="30175"/>
          </a:xfrm>
          <a:prstGeom prst="ellipse">
            <a:avLst/>
          </a:prstGeom>
          <a:solidFill>
            <a:srgbClr val="FFFFFF"/>
          </a:solidFill>
          <a:ln/>
        </p:spPr>
      </p:sp>
      <p:sp>
        <p:nvSpPr>
          <p:cNvPr id="178" name="Shape 176"/>
          <p:cNvSpPr/>
          <p:nvPr/>
        </p:nvSpPr>
        <p:spPr>
          <a:xfrm>
            <a:off x="8750808" y="6385255"/>
            <a:ext cx="30175" cy="30175"/>
          </a:xfrm>
          <a:prstGeom prst="ellipse">
            <a:avLst/>
          </a:prstGeom>
          <a:solidFill>
            <a:srgbClr val="FFFFFF"/>
          </a:solidFill>
          <a:ln/>
        </p:spPr>
      </p:sp>
      <p:sp>
        <p:nvSpPr>
          <p:cNvPr id="179" name="Shape 177"/>
          <p:cNvSpPr/>
          <p:nvPr/>
        </p:nvSpPr>
        <p:spPr>
          <a:xfrm>
            <a:off x="8973922" y="6385255"/>
            <a:ext cx="30175" cy="30175"/>
          </a:xfrm>
          <a:prstGeom prst="ellipse">
            <a:avLst/>
          </a:prstGeom>
          <a:solidFill>
            <a:srgbClr val="FFFFFF"/>
          </a:solidFill>
          <a:ln/>
        </p:spPr>
      </p:sp>
      <p:sp>
        <p:nvSpPr>
          <p:cNvPr id="180" name="Shape 178"/>
          <p:cNvSpPr/>
          <p:nvPr/>
        </p:nvSpPr>
        <p:spPr>
          <a:xfrm>
            <a:off x="6965899" y="6606540"/>
            <a:ext cx="30175" cy="30175"/>
          </a:xfrm>
          <a:prstGeom prst="ellipse">
            <a:avLst/>
          </a:prstGeom>
          <a:solidFill>
            <a:srgbClr val="FFFFFF"/>
          </a:solidFill>
          <a:ln/>
        </p:spPr>
      </p:sp>
      <p:sp>
        <p:nvSpPr>
          <p:cNvPr id="181" name="Shape 179"/>
          <p:cNvSpPr/>
          <p:nvPr/>
        </p:nvSpPr>
        <p:spPr>
          <a:xfrm>
            <a:off x="7189013" y="6606540"/>
            <a:ext cx="30175" cy="30175"/>
          </a:xfrm>
          <a:prstGeom prst="ellipse">
            <a:avLst/>
          </a:prstGeom>
          <a:solidFill>
            <a:srgbClr val="FFFFFF"/>
          </a:solidFill>
          <a:ln/>
        </p:spPr>
      </p:sp>
      <p:sp>
        <p:nvSpPr>
          <p:cNvPr id="182" name="Shape 180"/>
          <p:cNvSpPr/>
          <p:nvPr/>
        </p:nvSpPr>
        <p:spPr>
          <a:xfrm>
            <a:off x="7412126" y="6606540"/>
            <a:ext cx="30175" cy="30175"/>
          </a:xfrm>
          <a:prstGeom prst="ellipse">
            <a:avLst/>
          </a:prstGeom>
          <a:solidFill>
            <a:srgbClr val="FFFFFF"/>
          </a:solidFill>
          <a:ln/>
        </p:spPr>
      </p:sp>
      <p:sp>
        <p:nvSpPr>
          <p:cNvPr id="183" name="Shape 181"/>
          <p:cNvSpPr/>
          <p:nvPr/>
        </p:nvSpPr>
        <p:spPr>
          <a:xfrm>
            <a:off x="7635240" y="6606540"/>
            <a:ext cx="30175" cy="30175"/>
          </a:xfrm>
          <a:prstGeom prst="ellipse">
            <a:avLst/>
          </a:prstGeom>
          <a:solidFill>
            <a:srgbClr val="FFFFFF"/>
          </a:solidFill>
          <a:ln/>
        </p:spPr>
      </p:sp>
      <p:sp>
        <p:nvSpPr>
          <p:cNvPr id="184" name="Shape 182"/>
          <p:cNvSpPr/>
          <p:nvPr/>
        </p:nvSpPr>
        <p:spPr>
          <a:xfrm>
            <a:off x="7858354" y="6606540"/>
            <a:ext cx="30175" cy="30175"/>
          </a:xfrm>
          <a:prstGeom prst="ellipse">
            <a:avLst/>
          </a:prstGeom>
          <a:solidFill>
            <a:srgbClr val="FFFFFF"/>
          </a:solidFill>
          <a:ln/>
        </p:spPr>
      </p:sp>
      <p:sp>
        <p:nvSpPr>
          <p:cNvPr id="185" name="Shape 183"/>
          <p:cNvSpPr/>
          <p:nvPr/>
        </p:nvSpPr>
        <p:spPr>
          <a:xfrm>
            <a:off x="8081467" y="6606540"/>
            <a:ext cx="30175" cy="30175"/>
          </a:xfrm>
          <a:prstGeom prst="ellipse">
            <a:avLst/>
          </a:prstGeom>
          <a:solidFill>
            <a:srgbClr val="FFFFFF"/>
          </a:solidFill>
          <a:ln/>
        </p:spPr>
      </p:sp>
      <p:sp>
        <p:nvSpPr>
          <p:cNvPr id="186" name="Shape 184"/>
          <p:cNvSpPr/>
          <p:nvPr/>
        </p:nvSpPr>
        <p:spPr>
          <a:xfrm>
            <a:off x="8304581" y="6606540"/>
            <a:ext cx="30175" cy="30175"/>
          </a:xfrm>
          <a:prstGeom prst="ellipse">
            <a:avLst/>
          </a:prstGeom>
          <a:solidFill>
            <a:srgbClr val="FFFFFF"/>
          </a:solidFill>
          <a:ln/>
        </p:spPr>
      </p:sp>
      <p:sp>
        <p:nvSpPr>
          <p:cNvPr id="187" name="Shape 185"/>
          <p:cNvSpPr/>
          <p:nvPr/>
        </p:nvSpPr>
        <p:spPr>
          <a:xfrm>
            <a:off x="8527694" y="6606540"/>
            <a:ext cx="30175" cy="30175"/>
          </a:xfrm>
          <a:prstGeom prst="ellipse">
            <a:avLst/>
          </a:prstGeom>
          <a:solidFill>
            <a:srgbClr val="FFFFFF"/>
          </a:solidFill>
          <a:ln/>
        </p:spPr>
      </p:sp>
      <p:sp>
        <p:nvSpPr>
          <p:cNvPr id="188" name="Shape 186"/>
          <p:cNvSpPr/>
          <p:nvPr/>
        </p:nvSpPr>
        <p:spPr>
          <a:xfrm>
            <a:off x="8750808" y="6606540"/>
            <a:ext cx="30175" cy="30175"/>
          </a:xfrm>
          <a:prstGeom prst="ellipse">
            <a:avLst/>
          </a:prstGeom>
          <a:solidFill>
            <a:srgbClr val="FFFFFF"/>
          </a:solidFill>
          <a:ln/>
        </p:spPr>
      </p:sp>
      <p:sp>
        <p:nvSpPr>
          <p:cNvPr id="189" name="Shape 187"/>
          <p:cNvSpPr/>
          <p:nvPr/>
        </p:nvSpPr>
        <p:spPr>
          <a:xfrm>
            <a:off x="8973922" y="6606540"/>
            <a:ext cx="30175" cy="30175"/>
          </a:xfrm>
          <a:prstGeom prst="ellipse">
            <a:avLst/>
          </a:prstGeom>
          <a:solidFill>
            <a:srgbClr val="FFFFFF"/>
          </a:solidFill>
          <a:ln/>
        </p:spPr>
      </p:sp>
      <p:sp>
        <p:nvSpPr>
          <p:cNvPr id="190" name="Shape 188"/>
          <p:cNvSpPr/>
          <p:nvPr/>
        </p:nvSpPr>
        <p:spPr>
          <a:xfrm rot="5400000">
            <a:off x="185623" y="401422"/>
            <a:ext cx="272491" cy="110642"/>
          </a:xfrm>
          <a:prstGeom prst="triangle">
            <a:avLst/>
          </a:prstGeom>
          <a:solidFill>
            <a:srgbClr val="A45BE1"/>
          </a:solidFill>
          <a:ln/>
        </p:spPr>
      </p:sp>
      <p:sp>
        <p:nvSpPr>
          <p:cNvPr id="191" name="Shape 189"/>
          <p:cNvSpPr/>
          <p:nvPr/>
        </p:nvSpPr>
        <p:spPr>
          <a:xfrm rot="5400000">
            <a:off x="296266" y="401422"/>
            <a:ext cx="272491" cy="110642"/>
          </a:xfrm>
          <a:prstGeom prst="triangle">
            <a:avLst/>
          </a:prstGeom>
          <a:solidFill>
            <a:srgbClr val="219AE3"/>
          </a:solidFill>
          <a:ln/>
        </p:spPr>
      </p:sp>
      <p:sp>
        <p:nvSpPr>
          <p:cNvPr id="192" name="Shape 190"/>
          <p:cNvSpPr/>
          <p:nvPr/>
        </p:nvSpPr>
        <p:spPr>
          <a:xfrm rot="5400000">
            <a:off x="4694530" y="6337706"/>
            <a:ext cx="309982" cy="126187"/>
          </a:xfrm>
          <a:prstGeom prst="triangle">
            <a:avLst/>
          </a:prstGeom>
          <a:solidFill>
            <a:srgbClr val="FFFFFF"/>
          </a:solidFill>
          <a:ln/>
        </p:spPr>
      </p:sp>
      <p:sp>
        <p:nvSpPr>
          <p:cNvPr id="193" name="Shape 191"/>
          <p:cNvSpPr/>
          <p:nvPr/>
        </p:nvSpPr>
        <p:spPr>
          <a:xfrm rot="5400000">
            <a:off x="4820717" y="6337706"/>
            <a:ext cx="309982" cy="126187"/>
          </a:xfrm>
          <a:prstGeom prst="triangle">
            <a:avLst/>
          </a:prstGeom>
          <a:solidFill>
            <a:srgbClr val="FFFFFF"/>
          </a:solidFill>
          <a:ln/>
        </p:spPr>
      </p:sp>
      <p:sp>
        <p:nvSpPr>
          <p:cNvPr id="194" name="Shape 192"/>
          <p:cNvSpPr/>
          <p:nvPr/>
        </p:nvSpPr>
        <p:spPr>
          <a:xfrm>
            <a:off x="10601554" y="6211519"/>
            <a:ext cx="1336853" cy="143979"/>
          </a:xfrm>
          <a:custGeom>
            <a:avLst/>
            <a:gdLst/>
            <a:ahLst/>
            <a:cxnLst/>
            <a:rect l="l" t="t" r="r" b="b"/>
            <a:pathLst>
              <a:path w="1336853" h="143979">
                <a:moveTo>
                  <a:pt x="0" y="143979"/>
                </a:moveTo>
                <a:lnTo>
                  <a:pt x="190979" y="0"/>
                </a:lnTo>
                <a:lnTo>
                  <a:pt x="381958" y="143979"/>
                </a:lnTo>
                <a:lnTo>
                  <a:pt x="572937" y="0"/>
                </a:lnTo>
                <a:lnTo>
                  <a:pt x="763916" y="143979"/>
                </a:lnTo>
                <a:lnTo>
                  <a:pt x="954895" y="0"/>
                </a:lnTo>
                <a:lnTo>
                  <a:pt x="1145874" y="143979"/>
                </a:lnTo>
                <a:lnTo>
                  <a:pt x="1336853" y="0"/>
                </a:lnTo>
              </a:path>
            </a:pathLst>
          </a:custGeom>
          <a:ln w="25400">
            <a:solidFill>
              <a:srgbClr val="FFFFFF"/>
            </a:solidFill>
            <a:prstDash val="solid"/>
          </a:ln>
        </p:spPr>
      </p:sp>
      <p:sp>
        <p:nvSpPr>
          <p:cNvPr id="195" name="Shape 193"/>
          <p:cNvSpPr/>
          <p:nvPr/>
        </p:nvSpPr>
        <p:spPr>
          <a:xfrm>
            <a:off x="10601554" y="6446271"/>
            <a:ext cx="1336853" cy="143979"/>
          </a:xfrm>
          <a:custGeom>
            <a:avLst/>
            <a:gdLst/>
            <a:ahLst/>
            <a:cxnLst/>
            <a:rect l="l" t="t" r="r" b="b"/>
            <a:pathLst>
              <a:path w="1336853" h="143979">
                <a:moveTo>
                  <a:pt x="0" y="143979"/>
                </a:moveTo>
                <a:lnTo>
                  <a:pt x="190979" y="0"/>
                </a:lnTo>
                <a:lnTo>
                  <a:pt x="381958" y="143979"/>
                </a:lnTo>
                <a:lnTo>
                  <a:pt x="572937" y="0"/>
                </a:lnTo>
                <a:lnTo>
                  <a:pt x="763916" y="143979"/>
                </a:lnTo>
                <a:lnTo>
                  <a:pt x="954895" y="0"/>
                </a:lnTo>
                <a:lnTo>
                  <a:pt x="1145874" y="143979"/>
                </a:lnTo>
                <a:lnTo>
                  <a:pt x="1336853" y="0"/>
                </a:lnTo>
              </a:path>
            </a:pathLst>
          </a:custGeom>
          <a:ln w="25400">
            <a:solidFill>
              <a:srgbClr val="FFFFF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Shape 1"/>
          <p:cNvSpPr/>
          <p:nvPr/>
        </p:nvSpPr>
        <p:spPr>
          <a:xfrm>
            <a:off x="9805111" y="813816"/>
            <a:ext cx="64008" cy="64008"/>
          </a:xfrm>
          <a:prstGeom prst="ellipse">
            <a:avLst/>
          </a:prstGeom>
          <a:solidFill>
            <a:srgbClr val="FFDCA0"/>
          </a:solidFill>
          <a:ln/>
        </p:spPr>
      </p:sp>
      <p:sp>
        <p:nvSpPr>
          <p:cNvPr id="4" name="Shape 2"/>
          <p:cNvSpPr/>
          <p:nvPr/>
        </p:nvSpPr>
        <p:spPr>
          <a:xfrm>
            <a:off x="10181844" y="813816"/>
            <a:ext cx="64008" cy="64008"/>
          </a:xfrm>
          <a:prstGeom prst="ellipse">
            <a:avLst/>
          </a:prstGeom>
          <a:solidFill>
            <a:srgbClr val="FFDCA0"/>
          </a:solidFill>
          <a:ln/>
        </p:spPr>
      </p:sp>
      <p:sp>
        <p:nvSpPr>
          <p:cNvPr id="5" name="Shape 3"/>
          <p:cNvSpPr/>
          <p:nvPr/>
        </p:nvSpPr>
        <p:spPr>
          <a:xfrm>
            <a:off x="10558577" y="813816"/>
            <a:ext cx="64008" cy="64008"/>
          </a:xfrm>
          <a:prstGeom prst="ellipse">
            <a:avLst/>
          </a:prstGeom>
          <a:solidFill>
            <a:srgbClr val="FFDCA0"/>
          </a:solidFill>
          <a:ln/>
        </p:spPr>
      </p:sp>
      <p:sp>
        <p:nvSpPr>
          <p:cNvPr id="6" name="Shape 4"/>
          <p:cNvSpPr/>
          <p:nvPr/>
        </p:nvSpPr>
        <p:spPr>
          <a:xfrm>
            <a:off x="10935310" y="813816"/>
            <a:ext cx="64008" cy="64008"/>
          </a:xfrm>
          <a:prstGeom prst="ellipse">
            <a:avLst/>
          </a:prstGeom>
          <a:solidFill>
            <a:srgbClr val="FFDCA0"/>
          </a:solidFill>
          <a:ln/>
        </p:spPr>
      </p:sp>
      <p:sp>
        <p:nvSpPr>
          <p:cNvPr id="7" name="Shape 5"/>
          <p:cNvSpPr/>
          <p:nvPr/>
        </p:nvSpPr>
        <p:spPr>
          <a:xfrm>
            <a:off x="11312042" y="813816"/>
            <a:ext cx="64008" cy="64008"/>
          </a:xfrm>
          <a:prstGeom prst="ellipse">
            <a:avLst/>
          </a:prstGeom>
          <a:solidFill>
            <a:srgbClr val="FFDCA0"/>
          </a:solidFill>
          <a:ln/>
        </p:spPr>
      </p:sp>
      <p:sp>
        <p:nvSpPr>
          <p:cNvPr id="8" name="Shape 6"/>
          <p:cNvSpPr/>
          <p:nvPr/>
        </p:nvSpPr>
        <p:spPr>
          <a:xfrm>
            <a:off x="9805111" y="1191463"/>
            <a:ext cx="64008" cy="64008"/>
          </a:xfrm>
          <a:prstGeom prst="ellipse">
            <a:avLst/>
          </a:prstGeom>
          <a:solidFill>
            <a:srgbClr val="F66C6C"/>
          </a:solidFill>
          <a:ln/>
        </p:spPr>
      </p:sp>
      <p:sp>
        <p:nvSpPr>
          <p:cNvPr id="9" name="Shape 7"/>
          <p:cNvSpPr/>
          <p:nvPr/>
        </p:nvSpPr>
        <p:spPr>
          <a:xfrm>
            <a:off x="10181844" y="1191463"/>
            <a:ext cx="64008" cy="64008"/>
          </a:xfrm>
          <a:prstGeom prst="ellipse">
            <a:avLst/>
          </a:prstGeom>
          <a:solidFill>
            <a:srgbClr val="F66C6C"/>
          </a:solidFill>
          <a:ln/>
        </p:spPr>
      </p:sp>
      <p:sp>
        <p:nvSpPr>
          <p:cNvPr id="10" name="Shape 8"/>
          <p:cNvSpPr/>
          <p:nvPr/>
        </p:nvSpPr>
        <p:spPr>
          <a:xfrm>
            <a:off x="10558577" y="1191463"/>
            <a:ext cx="64008" cy="64008"/>
          </a:xfrm>
          <a:prstGeom prst="ellipse">
            <a:avLst/>
          </a:prstGeom>
          <a:solidFill>
            <a:srgbClr val="F66C6C"/>
          </a:solidFill>
          <a:ln/>
        </p:spPr>
      </p:sp>
      <p:sp>
        <p:nvSpPr>
          <p:cNvPr id="11" name="Shape 9"/>
          <p:cNvSpPr/>
          <p:nvPr/>
        </p:nvSpPr>
        <p:spPr>
          <a:xfrm>
            <a:off x="10935310" y="1191463"/>
            <a:ext cx="64008" cy="64008"/>
          </a:xfrm>
          <a:prstGeom prst="ellipse">
            <a:avLst/>
          </a:prstGeom>
          <a:solidFill>
            <a:srgbClr val="F66C6C"/>
          </a:solidFill>
          <a:ln/>
        </p:spPr>
      </p:sp>
      <p:sp>
        <p:nvSpPr>
          <p:cNvPr id="12" name="Shape 10"/>
          <p:cNvSpPr/>
          <p:nvPr/>
        </p:nvSpPr>
        <p:spPr>
          <a:xfrm>
            <a:off x="11312042" y="1191463"/>
            <a:ext cx="64008" cy="64008"/>
          </a:xfrm>
          <a:prstGeom prst="ellipse">
            <a:avLst/>
          </a:prstGeom>
          <a:solidFill>
            <a:srgbClr val="F66C6C"/>
          </a:solidFill>
          <a:ln/>
        </p:spPr>
      </p:sp>
      <p:sp>
        <p:nvSpPr>
          <p:cNvPr id="16" name="Text 14"/>
          <p:cNvSpPr txBox="1"/>
          <p:nvPr/>
        </p:nvSpPr>
        <p:spPr>
          <a:xfrm>
            <a:off x="4023360" y="711403"/>
            <a:ext cx="4754880" cy="646481"/>
          </a:xfrm>
          <a:prstGeom prst="rect">
            <a:avLst/>
          </a:prstGeom>
          <a:noFill/>
          <a:ln/>
        </p:spPr>
        <p:txBody>
          <a:bodyPr wrap="square" rtlCol="0" anchor="t"/>
          <a:lstStyle/>
          <a:p>
            <a:pPr algn="ctr" indent="0" marL="0">
              <a:buNone/>
            </a:pPr>
            <a:r>
              <a:rPr lang="nl-NL" sz="3600" dirty="0">
                <a:solidFill>
                  <a:srgbClr val="000000"/>
                </a:solidFill>
                <a:latin typeface="Sora Medium" pitchFamily="34" charset="0"/>
                <a:ea typeface="Sora Medium" pitchFamily="34" charset="-122"/>
                <a:cs typeface="Sora Medium" pitchFamily="34" charset="-120"/>
              </a:rPr>
              <a:t>Kies je platforms</a:t>
            </a:r>
            <a:endParaRPr lang="nl-NL" sz="3600" dirty="0"/>
          </a:p>
        </p:txBody>
      </p:sp>
      <p:sp>
        <p:nvSpPr>
          <p:cNvPr id="17" name="Text 15"/>
          <p:cNvSpPr txBox="1"/>
          <p:nvPr/>
        </p:nvSpPr>
        <p:spPr>
          <a:xfrm>
            <a:off x="4358030" y="2069287"/>
            <a:ext cx="691286" cy="523037"/>
          </a:xfrm>
          <a:prstGeom prst="rect">
            <a:avLst/>
          </a:prstGeom>
          <a:noFill/>
          <a:ln/>
        </p:spPr>
        <p:txBody>
          <a:bodyPr wrap="square" rtlCol="0" anchor="t"/>
          <a:lstStyle/>
          <a:p>
            <a:pPr algn="l" indent="0" marL="0">
              <a:buNone/>
            </a:pPr>
            <a:r>
              <a:rPr lang="nl-NL" sz="2800" dirty="0">
                <a:solidFill>
                  <a:srgbClr val="A45BE1"/>
                </a:solidFill>
                <a:latin typeface="Sora Medium" pitchFamily="34" charset="0"/>
                <a:ea typeface="Sora Medium" pitchFamily="34" charset="-122"/>
                <a:cs typeface="Sora Medium" pitchFamily="34" charset="-120"/>
              </a:rPr>
              <a:t>01</a:t>
            </a:r>
            <a:endParaRPr lang="nl-NL" sz="2800" dirty="0"/>
          </a:p>
        </p:txBody>
      </p:sp>
      <p:sp>
        <p:nvSpPr>
          <p:cNvPr id="18" name="Text 16"/>
          <p:cNvSpPr txBox="1"/>
          <p:nvPr/>
        </p:nvSpPr>
        <p:spPr>
          <a:xfrm>
            <a:off x="5105095" y="216164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Instagram</a:t>
            </a:r>
            <a:endParaRPr lang="nl-NL" sz="1600" dirty="0"/>
          </a:p>
        </p:txBody>
      </p:sp>
      <p:sp>
        <p:nvSpPr>
          <p:cNvPr id="19" name="Text 17"/>
          <p:cNvSpPr txBox="1"/>
          <p:nvPr/>
        </p:nvSpPr>
        <p:spPr>
          <a:xfrm>
            <a:off x="4358030" y="255940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Visuele merken: foto’s, Reels en Stories die je product en je mensen laten zien.</a:t>
            </a:r>
            <a:endParaRPr lang="nl-NL" sz="1100" dirty="0"/>
          </a:p>
        </p:txBody>
      </p:sp>
      <p:sp>
        <p:nvSpPr>
          <p:cNvPr id="20" name="Text 18"/>
          <p:cNvSpPr txBox="1"/>
          <p:nvPr/>
        </p:nvSpPr>
        <p:spPr>
          <a:xfrm>
            <a:off x="8183880" y="2069287"/>
            <a:ext cx="691286" cy="523037"/>
          </a:xfrm>
          <a:prstGeom prst="rect">
            <a:avLst/>
          </a:prstGeom>
          <a:noFill/>
          <a:ln/>
        </p:spPr>
        <p:txBody>
          <a:bodyPr wrap="square" rtlCol="0" anchor="t"/>
          <a:lstStyle/>
          <a:p>
            <a:pPr algn="l" indent="0" marL="0">
              <a:buNone/>
            </a:pPr>
            <a:r>
              <a:rPr lang="nl-NL" sz="2800" dirty="0">
                <a:solidFill>
                  <a:srgbClr val="5B63FB"/>
                </a:solidFill>
                <a:latin typeface="Sora Medium" pitchFamily="34" charset="0"/>
                <a:ea typeface="Sora Medium" pitchFamily="34" charset="-122"/>
                <a:cs typeface="Sora Medium" pitchFamily="34" charset="-120"/>
              </a:rPr>
              <a:t>04</a:t>
            </a:r>
            <a:endParaRPr lang="nl-NL" sz="2800" dirty="0"/>
          </a:p>
        </p:txBody>
      </p:sp>
      <p:sp>
        <p:nvSpPr>
          <p:cNvPr id="21" name="Text 19"/>
          <p:cNvSpPr txBox="1"/>
          <p:nvPr/>
        </p:nvSpPr>
        <p:spPr>
          <a:xfrm>
            <a:off x="8930945" y="216164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Facebook</a:t>
            </a:r>
            <a:endParaRPr lang="nl-NL" sz="1600" dirty="0"/>
          </a:p>
        </p:txBody>
      </p:sp>
      <p:sp>
        <p:nvSpPr>
          <p:cNvPr id="22" name="Text 20"/>
          <p:cNvSpPr txBox="1"/>
          <p:nvPr/>
        </p:nvSpPr>
        <p:spPr>
          <a:xfrm>
            <a:off x="8183880" y="255940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Lokale bedrijven en community’s: groepen, evenementen en dagelijkse updates.</a:t>
            </a:r>
            <a:endParaRPr lang="nl-NL" sz="1100" dirty="0"/>
          </a:p>
        </p:txBody>
      </p:sp>
      <p:sp>
        <p:nvSpPr>
          <p:cNvPr id="23" name="Text 21"/>
          <p:cNvSpPr txBox="1"/>
          <p:nvPr/>
        </p:nvSpPr>
        <p:spPr>
          <a:xfrm>
            <a:off x="4358030" y="3432658"/>
            <a:ext cx="691286" cy="523037"/>
          </a:xfrm>
          <a:prstGeom prst="rect">
            <a:avLst/>
          </a:prstGeom>
          <a:noFill/>
          <a:ln/>
        </p:spPr>
        <p:txBody>
          <a:bodyPr wrap="square" rtlCol="0" anchor="t"/>
          <a:lstStyle/>
          <a:p>
            <a:pPr algn="l" indent="0" marL="0">
              <a:buNone/>
            </a:pPr>
            <a:r>
              <a:rPr lang="nl-NL" sz="2800" dirty="0">
                <a:solidFill>
                  <a:srgbClr val="5B63FB"/>
                </a:solidFill>
                <a:latin typeface="Sora Medium" pitchFamily="34" charset="0"/>
                <a:ea typeface="Sora Medium" pitchFamily="34" charset="-122"/>
                <a:cs typeface="Sora Medium" pitchFamily="34" charset="-120"/>
              </a:rPr>
              <a:t>02</a:t>
            </a:r>
            <a:endParaRPr lang="nl-NL" sz="2800" dirty="0"/>
          </a:p>
        </p:txBody>
      </p:sp>
      <p:sp>
        <p:nvSpPr>
          <p:cNvPr id="24" name="Text 22"/>
          <p:cNvSpPr txBox="1"/>
          <p:nvPr/>
        </p:nvSpPr>
        <p:spPr>
          <a:xfrm>
            <a:off x="5105095" y="352501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TikTok</a:t>
            </a:r>
            <a:endParaRPr lang="nl-NL" sz="1600" dirty="0"/>
          </a:p>
        </p:txBody>
      </p:sp>
      <p:sp>
        <p:nvSpPr>
          <p:cNvPr id="25" name="Text 23"/>
          <p:cNvSpPr txBox="1"/>
          <p:nvPr/>
        </p:nvSpPr>
        <p:spPr>
          <a:xfrm>
            <a:off x="4358030" y="392277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Korte, speelse video’s en trends. Sterk om ontdekt te worden door nieuwe kijkers.</a:t>
            </a:r>
            <a:endParaRPr lang="nl-NL" sz="1100" dirty="0"/>
          </a:p>
        </p:txBody>
      </p:sp>
      <p:sp>
        <p:nvSpPr>
          <p:cNvPr id="26" name="Text 24"/>
          <p:cNvSpPr txBox="1"/>
          <p:nvPr/>
        </p:nvSpPr>
        <p:spPr>
          <a:xfrm>
            <a:off x="8183880" y="3432658"/>
            <a:ext cx="691286" cy="523037"/>
          </a:xfrm>
          <a:prstGeom prst="rect">
            <a:avLst/>
          </a:prstGeom>
          <a:noFill/>
          <a:ln/>
        </p:spPr>
        <p:txBody>
          <a:bodyPr wrap="square" rtlCol="0" anchor="t"/>
          <a:lstStyle/>
          <a:p>
            <a:pPr algn="l" indent="0" marL="0">
              <a:buNone/>
            </a:pPr>
            <a:r>
              <a:rPr lang="nl-NL" sz="2800" dirty="0">
                <a:solidFill>
                  <a:srgbClr val="A45BE1"/>
                </a:solidFill>
                <a:latin typeface="Sora Medium" pitchFamily="34" charset="0"/>
                <a:ea typeface="Sora Medium" pitchFamily="34" charset="-122"/>
                <a:cs typeface="Sora Medium" pitchFamily="34" charset="-120"/>
              </a:rPr>
              <a:t>05</a:t>
            </a:r>
            <a:endParaRPr lang="nl-NL" sz="2800" dirty="0"/>
          </a:p>
        </p:txBody>
      </p:sp>
      <p:sp>
        <p:nvSpPr>
          <p:cNvPr id="27" name="Text 25"/>
          <p:cNvSpPr txBox="1"/>
          <p:nvPr/>
        </p:nvSpPr>
        <p:spPr>
          <a:xfrm>
            <a:off x="8930945" y="352501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X</a:t>
            </a:r>
            <a:endParaRPr lang="nl-NL" sz="1600" dirty="0"/>
          </a:p>
        </p:txBody>
      </p:sp>
      <p:sp>
        <p:nvSpPr>
          <p:cNvPr id="28" name="Text 26"/>
          <p:cNvSpPr txBox="1"/>
          <p:nvPr/>
        </p:nvSpPr>
        <p:spPr>
          <a:xfrm>
            <a:off x="8183880" y="392277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Actueel nieuws, snelle updates en een open gesprek met je publiek.</a:t>
            </a:r>
            <a:endParaRPr lang="nl-NL" sz="1100" dirty="0"/>
          </a:p>
        </p:txBody>
      </p:sp>
      <p:sp>
        <p:nvSpPr>
          <p:cNvPr id="29" name="Text 27"/>
          <p:cNvSpPr txBox="1"/>
          <p:nvPr/>
        </p:nvSpPr>
        <p:spPr>
          <a:xfrm>
            <a:off x="4358030" y="4796028"/>
            <a:ext cx="691286" cy="523037"/>
          </a:xfrm>
          <a:prstGeom prst="rect">
            <a:avLst/>
          </a:prstGeom>
          <a:noFill/>
          <a:ln/>
        </p:spPr>
        <p:txBody>
          <a:bodyPr wrap="square" rtlCol="0" anchor="t"/>
          <a:lstStyle/>
          <a:p>
            <a:pPr algn="l" indent="0" marL="0">
              <a:buNone/>
            </a:pPr>
            <a:r>
              <a:rPr lang="nl-NL" sz="2800" dirty="0">
                <a:solidFill>
                  <a:srgbClr val="A45BE1"/>
                </a:solidFill>
                <a:latin typeface="Sora Medium" pitchFamily="34" charset="0"/>
                <a:ea typeface="Sora Medium" pitchFamily="34" charset="-122"/>
                <a:cs typeface="Sora Medium" pitchFamily="34" charset="-120"/>
              </a:rPr>
              <a:t>03</a:t>
            </a:r>
            <a:endParaRPr lang="nl-NL" sz="2800" dirty="0"/>
          </a:p>
        </p:txBody>
      </p:sp>
      <p:sp>
        <p:nvSpPr>
          <p:cNvPr id="30" name="Text 28"/>
          <p:cNvSpPr txBox="1"/>
          <p:nvPr/>
        </p:nvSpPr>
        <p:spPr>
          <a:xfrm>
            <a:off x="5105095" y="488838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LinkedIn</a:t>
            </a:r>
            <a:endParaRPr lang="nl-NL" sz="1600" dirty="0"/>
          </a:p>
        </p:txBody>
      </p:sp>
      <p:sp>
        <p:nvSpPr>
          <p:cNvPr id="31" name="Text 29"/>
          <p:cNvSpPr txBox="1"/>
          <p:nvPr/>
        </p:nvSpPr>
        <p:spPr>
          <a:xfrm>
            <a:off x="4358030" y="528614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B2B en expertise: thought leadership, werving en professionele netwerken.</a:t>
            </a:r>
            <a:endParaRPr lang="nl-NL" sz="1100" dirty="0"/>
          </a:p>
        </p:txBody>
      </p:sp>
      <p:sp>
        <p:nvSpPr>
          <p:cNvPr id="32" name="Text 30"/>
          <p:cNvSpPr txBox="1"/>
          <p:nvPr/>
        </p:nvSpPr>
        <p:spPr>
          <a:xfrm>
            <a:off x="8183880" y="4796028"/>
            <a:ext cx="691286" cy="523037"/>
          </a:xfrm>
          <a:prstGeom prst="rect">
            <a:avLst/>
          </a:prstGeom>
          <a:noFill/>
          <a:ln/>
        </p:spPr>
        <p:txBody>
          <a:bodyPr wrap="square" rtlCol="0" anchor="t"/>
          <a:lstStyle/>
          <a:p>
            <a:pPr algn="l" indent="0" marL="0">
              <a:buNone/>
            </a:pPr>
            <a:r>
              <a:rPr lang="nl-NL" sz="2800" dirty="0">
                <a:solidFill>
                  <a:srgbClr val="5B63FB"/>
                </a:solidFill>
                <a:latin typeface="Sora Medium" pitchFamily="34" charset="0"/>
                <a:ea typeface="Sora Medium" pitchFamily="34" charset="-122"/>
                <a:cs typeface="Sora Medium" pitchFamily="34" charset="-120"/>
              </a:rPr>
              <a:t>06</a:t>
            </a:r>
            <a:endParaRPr lang="nl-NL" sz="2800" dirty="0"/>
          </a:p>
        </p:txBody>
      </p:sp>
      <p:sp>
        <p:nvSpPr>
          <p:cNvPr id="33" name="Text 31"/>
          <p:cNvSpPr txBox="1"/>
          <p:nvPr/>
        </p:nvSpPr>
        <p:spPr>
          <a:xfrm>
            <a:off x="8930945" y="4888382"/>
            <a:ext cx="27432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Begin met 1-2</a:t>
            </a:r>
            <a:endParaRPr lang="nl-NL" sz="1600" dirty="0"/>
          </a:p>
        </p:txBody>
      </p:sp>
      <p:sp>
        <p:nvSpPr>
          <p:cNvPr id="34" name="Text 32"/>
          <p:cNvSpPr txBox="1"/>
          <p:nvPr/>
        </p:nvSpPr>
        <p:spPr>
          <a:xfrm>
            <a:off x="8183880" y="5286146"/>
            <a:ext cx="344180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Kies de één of twee platforms waar je publiek het actiefst is. Doe die eerst goed.</a:t>
            </a:r>
            <a:endParaRPr lang="nl-NL" sz="1100" dirty="0"/>
          </a:p>
        </p:txBody>
      </p:sp>
      <p:sp>
        <p:nvSpPr>
          <p:cNvPr id="36" name="Shape 34"/>
          <p:cNvSpPr/>
          <p:nvPr/>
        </p:nvSpPr>
        <p:spPr>
          <a:xfrm>
            <a:off x="3347618" y="736092"/>
            <a:ext cx="597103" cy="597103"/>
          </a:xfrm>
          <a:prstGeom prst="star4">
            <a:avLst/>
          </a:prstGeom>
          <a:solidFill>
            <a:srgbClr val="219AE3"/>
          </a:solidFill>
          <a:ln/>
        </p:spPr>
      </p:sp>
      <p:sp>
        <p:nvSpPr>
          <p:cNvPr id="37" name="Shape 35"/>
          <p:cNvSpPr/>
          <p:nvPr/>
        </p:nvSpPr>
        <p:spPr>
          <a:xfrm>
            <a:off x="8915400" y="736092"/>
            <a:ext cx="597103" cy="597103"/>
          </a:xfrm>
          <a:prstGeom prst="star4">
            <a:avLst/>
          </a:prstGeom>
          <a:solidFill>
            <a:srgbClr val="A45BE1"/>
          </a:solidFill>
          <a:ln/>
        </p:spPr>
      </p:sp>
      <p:sp>
        <p:nvSpPr>
          <p:cNvPr id="38" name="Shape 36"/>
          <p:cNvSpPr/>
          <p:nvPr/>
        </p:nvSpPr>
        <p:spPr>
          <a:xfrm>
            <a:off x="2281428" y="6223406"/>
            <a:ext cx="1292047" cy="139153"/>
          </a:xfrm>
          <a:custGeom>
            <a:avLst/>
            <a:gdLst/>
            <a:ahLst/>
            <a:cxnLst/>
            <a:rect l="l" t="t" r="r" b="b"/>
            <a:pathLst>
              <a:path w="1292047" h="139153">
                <a:moveTo>
                  <a:pt x="0" y="139153"/>
                </a:moveTo>
                <a:lnTo>
                  <a:pt x="184578" y="0"/>
                </a:lnTo>
                <a:lnTo>
                  <a:pt x="369156" y="139153"/>
                </a:lnTo>
                <a:lnTo>
                  <a:pt x="553735" y="0"/>
                </a:lnTo>
                <a:lnTo>
                  <a:pt x="738313" y="139153"/>
                </a:lnTo>
                <a:lnTo>
                  <a:pt x="922891" y="0"/>
                </a:lnTo>
                <a:lnTo>
                  <a:pt x="1107469" y="139153"/>
                </a:lnTo>
                <a:lnTo>
                  <a:pt x="1292047" y="0"/>
                </a:lnTo>
              </a:path>
            </a:pathLst>
          </a:custGeom>
          <a:ln w="25400">
            <a:solidFill>
              <a:srgbClr val="A45BE1"/>
            </a:solidFill>
            <a:prstDash val="solid"/>
          </a:ln>
        </p:spPr>
      </p:sp>
      <p:sp>
        <p:nvSpPr>
          <p:cNvPr id="39" name="Shape 37"/>
          <p:cNvSpPr/>
          <p:nvPr/>
        </p:nvSpPr>
        <p:spPr>
          <a:xfrm>
            <a:off x="2281428" y="6450290"/>
            <a:ext cx="1292047" cy="139153"/>
          </a:xfrm>
          <a:custGeom>
            <a:avLst/>
            <a:gdLst/>
            <a:ahLst/>
            <a:cxnLst/>
            <a:rect l="l" t="t" r="r" b="b"/>
            <a:pathLst>
              <a:path w="1292047" h="139153">
                <a:moveTo>
                  <a:pt x="0" y="139153"/>
                </a:moveTo>
                <a:lnTo>
                  <a:pt x="184578" y="0"/>
                </a:lnTo>
                <a:lnTo>
                  <a:pt x="369156" y="139153"/>
                </a:lnTo>
                <a:lnTo>
                  <a:pt x="553735" y="0"/>
                </a:lnTo>
                <a:lnTo>
                  <a:pt x="738313" y="139153"/>
                </a:lnTo>
                <a:lnTo>
                  <a:pt x="922891" y="0"/>
                </a:lnTo>
                <a:lnTo>
                  <a:pt x="1107469" y="139153"/>
                </a:lnTo>
                <a:lnTo>
                  <a:pt x="1292047" y="0"/>
                </a:lnTo>
              </a:path>
            </a:pathLst>
          </a:custGeom>
          <a:ln w="25400">
            <a:solidFill>
              <a:srgbClr val="219AE3"/>
            </a:solidFill>
            <a:prstDash val="solid"/>
          </a:ln>
        </p:spPr>
      </p:sp>
      <p:sp>
        <p:nvSpPr>
          <p:cNvPr id="40" name="Shape 38"/>
          <p:cNvSpPr/>
          <p:nvPr/>
        </p:nvSpPr>
        <p:spPr>
          <a:xfrm>
            <a:off x="10798150" y="6150254"/>
            <a:ext cx="1729130" cy="1729130"/>
          </a:xfrm>
          <a:prstGeom prst="ellipse">
            <a:avLst/>
          </a:prstGeom>
          <a:ln w="15875">
            <a:solidFill>
              <a:srgbClr val="45E8AD"/>
            </a:solidFill>
            <a:prstDash val="solid"/>
          </a:ln>
        </p:spPr>
      </p:sp>
      <p:sp>
        <p:nvSpPr>
          <p:cNvPr id="41" name="Matrix axis 41"/>
          <p:cNvSpPr/>
          <p:nvPr/>
        </p:nvSpPr>
        <p:spPr>
          <a:xfrm>
            <a:off x="2240280" y="2176272"/>
            <a:ext cx="0" cy="3346704"/>
          </a:xfrm>
          <a:prstGeom prst="line">
            <a:avLst/>
          </a:prstGeom>
          <a:noFill/>
          <a:ln w="15875">
            <a:solidFill>
              <a:srgbClr val="D9D9D9"/>
            </a:solidFill>
          </a:ln>
        </p:spPr>
        <p:txBody>
          <a:bodyPr/>
          <a:lstStyle/>
          <a:p>
            <a:endParaRPr lang="nl-NL"/>
          </a:p>
        </p:txBody>
      </p:sp>
      <p:sp>
        <p:nvSpPr>
          <p:cNvPr id="42" name="Matrix axis 42"/>
          <p:cNvSpPr/>
          <p:nvPr/>
        </p:nvSpPr>
        <p:spPr>
          <a:xfrm>
            <a:off x="502920" y="3840480"/>
            <a:ext cx="3474720" cy="0"/>
          </a:xfrm>
          <a:prstGeom prst="line">
            <a:avLst/>
          </a:prstGeom>
          <a:noFill/>
          <a:ln w="15875">
            <a:solidFill>
              <a:srgbClr val="D9D9D9"/>
            </a:solidFill>
          </a:ln>
        </p:spPr>
        <p:txBody>
          <a:bodyPr/>
          <a:lstStyle/>
          <a:p>
            <a:endParaRPr lang="nl-NL"/>
          </a:p>
        </p:txBody>
      </p:sp>
      <p:sp>
        <p:nvSpPr>
          <p:cNvPr id="43" name="Matrix label 43"/>
          <p:cNvSpPr/>
          <p:nvPr/>
        </p:nvSpPr>
        <p:spPr>
          <a:xfrm>
            <a:off x="868680" y="1828800"/>
            <a:ext cx="2743200" cy="274320"/>
          </a:xfrm>
          <a:prstGeom prst="rect">
            <a:avLst/>
          </a:prstGeom>
          <a:noFill/>
          <a:ln>
            <a:noFill/>
          </a:ln>
        </p:spPr>
        <p:txBody>
          <a:bodyPr wrap="square" lIns="45720" rIns="45720" tIns="0" bIns="0" rtlCol="0" anchor="ctr">
            <a:noAutofit/>
          </a:bodyPr>
          <a:lstStyle/>
          <a:p>
            <a:pPr algn="ctr"/>
            <a:r>
              <a:rPr lang="nl-NL" sz="1100" b="0" dirty="0">
                <a:solidFill>
                  <a:srgbClr val="808080"/>
                </a:solidFill>
                <a:latin typeface="Kanit"/>
                <a:ea typeface="Kanit"/>
                <a:cs typeface="Kanit"/>
              </a:rPr>
              <a:t>Beeld &amp; video</a:t>
            </a:r>
          </a:p>
        </p:txBody>
      </p:sp>
      <p:sp>
        <p:nvSpPr>
          <p:cNvPr id="44" name="Matrix label 44"/>
          <p:cNvSpPr/>
          <p:nvPr/>
        </p:nvSpPr>
        <p:spPr>
          <a:xfrm>
            <a:off x="868680" y="5577840"/>
            <a:ext cx="2743200" cy="274320"/>
          </a:xfrm>
          <a:prstGeom prst="rect">
            <a:avLst/>
          </a:prstGeom>
          <a:noFill/>
          <a:ln>
            <a:noFill/>
          </a:ln>
        </p:spPr>
        <p:txBody>
          <a:bodyPr wrap="square" lIns="45720" rIns="45720" tIns="0" bIns="0" rtlCol="0" anchor="ctr">
            <a:noAutofit/>
          </a:bodyPr>
          <a:lstStyle/>
          <a:p>
            <a:pPr algn="ctr"/>
            <a:r>
              <a:rPr lang="nl-NL" sz="1100" b="0" dirty="0">
                <a:solidFill>
                  <a:srgbClr val="808080"/>
                </a:solidFill>
                <a:latin typeface="Kanit"/>
                <a:ea typeface="Kanit"/>
                <a:cs typeface="Kanit"/>
              </a:rPr>
              <a:t>Tekst &amp; gesprek</a:t>
            </a:r>
          </a:p>
        </p:txBody>
      </p:sp>
      <p:sp>
        <p:nvSpPr>
          <p:cNvPr id="45" name="Matrix label 45"/>
          <p:cNvSpPr/>
          <p:nvPr/>
        </p:nvSpPr>
        <p:spPr>
          <a:xfrm>
            <a:off x="502920" y="3529584"/>
            <a:ext cx="1280160" cy="274320"/>
          </a:xfrm>
          <a:prstGeom prst="rect">
            <a:avLst/>
          </a:prstGeom>
          <a:noFill/>
          <a:ln>
            <a:noFill/>
          </a:ln>
        </p:spPr>
        <p:txBody>
          <a:bodyPr wrap="square" lIns="45720" rIns="45720" tIns="0" bIns="0" rtlCol="0" anchor="ctr">
            <a:noAutofit/>
          </a:bodyPr>
          <a:lstStyle/>
          <a:p>
            <a:pPr algn="l"/>
            <a:r>
              <a:rPr lang="nl-NL" sz="1100" b="0" dirty="0">
                <a:solidFill>
                  <a:srgbClr val="808080"/>
                </a:solidFill>
                <a:latin typeface="Kanit"/>
                <a:ea typeface="Kanit"/>
                <a:cs typeface="Kanit"/>
              </a:rPr>
              <a:t>Consumenten</a:t>
            </a:r>
          </a:p>
        </p:txBody>
      </p:sp>
      <p:sp>
        <p:nvSpPr>
          <p:cNvPr id="46" name="Matrix label 46"/>
          <p:cNvSpPr/>
          <p:nvPr/>
        </p:nvSpPr>
        <p:spPr>
          <a:xfrm>
            <a:off x="2697480" y="3529584"/>
            <a:ext cx="1280160" cy="274320"/>
          </a:xfrm>
          <a:prstGeom prst="rect">
            <a:avLst/>
          </a:prstGeom>
          <a:noFill/>
          <a:ln>
            <a:noFill/>
          </a:ln>
        </p:spPr>
        <p:txBody>
          <a:bodyPr wrap="square" lIns="45720" rIns="45720" tIns="0" bIns="0" rtlCol="0" anchor="ctr">
            <a:noAutofit/>
          </a:bodyPr>
          <a:lstStyle/>
          <a:p>
            <a:pPr algn="r"/>
            <a:r>
              <a:rPr lang="nl-NL" sz="1100" b="0" dirty="0">
                <a:solidFill>
                  <a:srgbClr val="808080"/>
                </a:solidFill>
                <a:latin typeface="Kanit"/>
                <a:ea typeface="Kanit"/>
                <a:cs typeface="Kanit"/>
              </a:rPr>
              <a:t>Professionals</a:t>
            </a:r>
          </a:p>
        </p:txBody>
      </p:sp>
      <p:sp>
        <p:nvSpPr>
          <p:cNvPr id="47" name="Matrix platform 47"/>
          <p:cNvSpPr/>
          <p:nvPr/>
        </p:nvSpPr>
        <p:spPr>
          <a:xfrm>
            <a:off x="594360" y="2377440"/>
            <a:ext cx="914400" cy="329184"/>
          </a:xfrm>
          <a:prstGeom prst="roundRect">
            <a:avLst>
              <a:gd name="adj" fmla="val 50000"/>
            </a:avLst>
          </a:prstGeom>
          <a:solidFill>
            <a:srgbClr val="A45BE1"/>
          </a:solidFill>
          <a:ln>
            <a:noFill/>
          </a:ln>
        </p:spPr>
        <p:txBody>
          <a:bodyPr wrap="square" lIns="45720" rIns="45720" tIns="0" bIns="0" rtlCol="0" anchor="ctr">
            <a:noAutofit/>
          </a:bodyPr>
          <a:lstStyle/>
          <a:p>
            <a:pPr algn="ctr"/>
            <a:r>
              <a:rPr lang="nl-NL" sz="1200" b="0" dirty="0">
                <a:solidFill>
                  <a:srgbClr val="FFFFFF"/>
                </a:solidFill>
                <a:latin typeface="Kanit"/>
                <a:ea typeface="Kanit"/>
                <a:cs typeface="Kanit"/>
              </a:rPr>
              <a:t>TikTok</a:t>
            </a:r>
          </a:p>
        </p:txBody>
      </p:sp>
      <p:sp>
        <p:nvSpPr>
          <p:cNvPr id="48" name="Matrix platform 48"/>
          <p:cNvSpPr/>
          <p:nvPr/>
        </p:nvSpPr>
        <p:spPr>
          <a:xfrm>
            <a:off x="937260" y="2962656"/>
            <a:ext cx="1051560" cy="329184"/>
          </a:xfrm>
          <a:prstGeom prst="roundRect">
            <a:avLst>
              <a:gd name="adj" fmla="val 50000"/>
            </a:avLst>
          </a:prstGeom>
          <a:solidFill>
            <a:srgbClr val="5B63FB"/>
          </a:solidFill>
          <a:ln>
            <a:noFill/>
          </a:ln>
        </p:spPr>
        <p:txBody>
          <a:bodyPr wrap="square" lIns="45720" rIns="45720" tIns="0" bIns="0" rtlCol="0" anchor="ctr">
            <a:noAutofit/>
          </a:bodyPr>
          <a:lstStyle/>
          <a:p>
            <a:pPr algn="ctr"/>
            <a:r>
              <a:rPr lang="nl-NL" sz="1200" b="0" dirty="0">
                <a:solidFill>
                  <a:srgbClr val="FFFFFF"/>
                </a:solidFill>
                <a:latin typeface="Kanit"/>
                <a:ea typeface="Kanit"/>
                <a:cs typeface="Kanit"/>
              </a:rPr>
              <a:t>Instagram</a:t>
            </a:r>
          </a:p>
        </p:txBody>
      </p:sp>
      <p:sp>
        <p:nvSpPr>
          <p:cNvPr id="49" name="Matrix platform 49"/>
          <p:cNvSpPr/>
          <p:nvPr/>
        </p:nvSpPr>
        <p:spPr>
          <a:xfrm>
            <a:off x="685800" y="4224528"/>
            <a:ext cx="1005840" cy="329184"/>
          </a:xfrm>
          <a:prstGeom prst="roundRect">
            <a:avLst>
              <a:gd name="adj" fmla="val 50000"/>
            </a:avLst>
          </a:prstGeom>
          <a:solidFill>
            <a:srgbClr val="5B63FB"/>
          </a:solidFill>
          <a:ln>
            <a:noFill/>
          </a:ln>
        </p:spPr>
        <p:txBody>
          <a:bodyPr wrap="square" lIns="45720" rIns="45720" tIns="0" bIns="0" rtlCol="0" anchor="ctr">
            <a:noAutofit/>
          </a:bodyPr>
          <a:lstStyle/>
          <a:p>
            <a:pPr algn="ctr"/>
            <a:r>
              <a:rPr lang="nl-NL" sz="1200" b="0" dirty="0">
                <a:solidFill>
                  <a:srgbClr val="FFFFFF"/>
                </a:solidFill>
                <a:latin typeface="Kanit"/>
                <a:ea typeface="Kanit"/>
                <a:cs typeface="Kanit"/>
              </a:rPr>
              <a:t>Facebook</a:t>
            </a:r>
          </a:p>
        </p:txBody>
      </p:sp>
      <p:sp>
        <p:nvSpPr>
          <p:cNvPr id="50" name="Matrix platform 50"/>
          <p:cNvSpPr/>
          <p:nvPr/>
        </p:nvSpPr>
        <p:spPr>
          <a:xfrm>
            <a:off x="2720340" y="4224528"/>
            <a:ext cx="960120" cy="329184"/>
          </a:xfrm>
          <a:prstGeom prst="roundRect">
            <a:avLst>
              <a:gd name="adj" fmla="val 50000"/>
            </a:avLst>
          </a:prstGeom>
          <a:solidFill>
            <a:srgbClr val="A45BE1"/>
          </a:solidFill>
          <a:ln>
            <a:noFill/>
          </a:ln>
        </p:spPr>
        <p:txBody>
          <a:bodyPr wrap="square" lIns="45720" rIns="45720" tIns="0" bIns="0" rtlCol="0" anchor="ctr">
            <a:noAutofit/>
          </a:bodyPr>
          <a:lstStyle/>
          <a:p>
            <a:pPr algn="ctr"/>
            <a:r>
              <a:rPr lang="nl-NL" sz="1200" b="0" dirty="0">
                <a:solidFill>
                  <a:srgbClr val="FFFFFF"/>
                </a:solidFill>
                <a:latin typeface="Kanit"/>
                <a:ea typeface="Kanit"/>
                <a:cs typeface="Kanit"/>
              </a:rPr>
              <a:t>LinkedIn</a:t>
            </a:r>
          </a:p>
        </p:txBody>
      </p:sp>
      <p:sp>
        <p:nvSpPr>
          <p:cNvPr id="51" name="Matrix platform 51"/>
          <p:cNvSpPr/>
          <p:nvPr/>
        </p:nvSpPr>
        <p:spPr>
          <a:xfrm>
            <a:off x="2514600" y="4910328"/>
            <a:ext cx="548640" cy="329184"/>
          </a:xfrm>
          <a:prstGeom prst="roundRect">
            <a:avLst>
              <a:gd name="adj" fmla="val 50000"/>
            </a:avLst>
          </a:prstGeom>
          <a:solidFill>
            <a:srgbClr val="5B63FB"/>
          </a:solidFill>
          <a:ln>
            <a:noFill/>
          </a:ln>
        </p:spPr>
        <p:txBody>
          <a:bodyPr wrap="square" lIns="45720" rIns="45720" tIns="0" bIns="0" rtlCol="0" anchor="ctr">
            <a:noAutofit/>
          </a:bodyPr>
          <a:lstStyle/>
          <a:p>
            <a:pPr algn="ctr"/>
            <a:r>
              <a:rPr lang="nl-NL" sz="1200" b="0" dirty="0">
                <a:solidFill>
                  <a:srgbClr val="FFFFFF"/>
                </a:solidFill>
                <a:latin typeface="Kanit"/>
                <a:ea typeface="Kanit"/>
                <a:cs typeface="Kanit"/>
              </a:rPr>
              <a:t>X</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096305" y="0"/>
            <a:ext cx="2844698" cy="64390"/>
          </a:xfrm>
          <a:prstGeom prst="rect">
            <a:avLst/>
          </a:prstGeom>
          <a:solidFill>
            <a:srgbClr val="F2F2F2"/>
          </a:solidFill>
          <a:ln/>
        </p:spPr>
      </p:sp>
      <p:sp>
        <p:nvSpPr>
          <p:cNvPr id="3" name="Shape 1"/>
          <p:cNvSpPr/>
          <p:nvPr/>
        </p:nvSpPr>
        <p:spPr>
          <a:xfrm>
            <a:off x="6096305" y="46102"/>
            <a:ext cx="2844698" cy="64390"/>
          </a:xfrm>
          <a:prstGeom prst="rect">
            <a:avLst/>
          </a:prstGeom>
          <a:solidFill>
            <a:srgbClr val="F2F2F2"/>
          </a:solidFill>
          <a:ln/>
        </p:spPr>
      </p:sp>
      <p:sp>
        <p:nvSpPr>
          <p:cNvPr id="4" name="Shape 2"/>
          <p:cNvSpPr/>
          <p:nvPr/>
        </p:nvSpPr>
        <p:spPr>
          <a:xfrm>
            <a:off x="6096305" y="92205"/>
            <a:ext cx="2844698" cy="64390"/>
          </a:xfrm>
          <a:prstGeom prst="rect">
            <a:avLst/>
          </a:prstGeom>
          <a:solidFill>
            <a:srgbClr val="F2F2F2"/>
          </a:solidFill>
          <a:ln/>
        </p:spPr>
      </p:sp>
      <p:sp>
        <p:nvSpPr>
          <p:cNvPr id="5" name="Shape 3"/>
          <p:cNvSpPr/>
          <p:nvPr/>
        </p:nvSpPr>
        <p:spPr>
          <a:xfrm>
            <a:off x="6096305" y="138307"/>
            <a:ext cx="2844698" cy="64390"/>
          </a:xfrm>
          <a:prstGeom prst="rect">
            <a:avLst/>
          </a:prstGeom>
          <a:solidFill>
            <a:srgbClr val="F2F2F2"/>
          </a:solidFill>
          <a:ln/>
        </p:spPr>
      </p:sp>
      <p:sp>
        <p:nvSpPr>
          <p:cNvPr id="6" name="Shape 4"/>
          <p:cNvSpPr/>
          <p:nvPr/>
        </p:nvSpPr>
        <p:spPr>
          <a:xfrm>
            <a:off x="6096305" y="184410"/>
            <a:ext cx="2844698" cy="64390"/>
          </a:xfrm>
          <a:prstGeom prst="rect">
            <a:avLst/>
          </a:prstGeom>
          <a:solidFill>
            <a:srgbClr val="F2F2F2"/>
          </a:solidFill>
          <a:ln/>
        </p:spPr>
      </p:sp>
      <p:sp>
        <p:nvSpPr>
          <p:cNvPr id="7" name="Shape 5"/>
          <p:cNvSpPr/>
          <p:nvPr/>
        </p:nvSpPr>
        <p:spPr>
          <a:xfrm>
            <a:off x="6096305" y="230512"/>
            <a:ext cx="2844698" cy="64390"/>
          </a:xfrm>
          <a:prstGeom prst="rect">
            <a:avLst/>
          </a:prstGeom>
          <a:solidFill>
            <a:srgbClr val="F2F2F2"/>
          </a:solidFill>
          <a:ln/>
        </p:spPr>
      </p:sp>
      <p:sp>
        <p:nvSpPr>
          <p:cNvPr id="8" name="Shape 6"/>
          <p:cNvSpPr/>
          <p:nvPr/>
        </p:nvSpPr>
        <p:spPr>
          <a:xfrm>
            <a:off x="6096305" y="276614"/>
            <a:ext cx="2844698" cy="64390"/>
          </a:xfrm>
          <a:prstGeom prst="rect">
            <a:avLst/>
          </a:prstGeom>
          <a:solidFill>
            <a:srgbClr val="F2F2F2"/>
          </a:solidFill>
          <a:ln/>
        </p:spPr>
      </p:sp>
      <p:sp>
        <p:nvSpPr>
          <p:cNvPr id="9" name="Shape 7"/>
          <p:cNvSpPr/>
          <p:nvPr/>
        </p:nvSpPr>
        <p:spPr>
          <a:xfrm>
            <a:off x="6096305" y="322717"/>
            <a:ext cx="2844698" cy="64390"/>
          </a:xfrm>
          <a:prstGeom prst="rect">
            <a:avLst/>
          </a:prstGeom>
          <a:solidFill>
            <a:srgbClr val="F2F2F2"/>
          </a:solidFill>
          <a:ln/>
        </p:spPr>
      </p:sp>
      <p:sp>
        <p:nvSpPr>
          <p:cNvPr id="10" name="Shape 8"/>
          <p:cNvSpPr/>
          <p:nvPr/>
        </p:nvSpPr>
        <p:spPr>
          <a:xfrm>
            <a:off x="6096305" y="368819"/>
            <a:ext cx="2844698" cy="64390"/>
          </a:xfrm>
          <a:prstGeom prst="rect">
            <a:avLst/>
          </a:prstGeom>
          <a:solidFill>
            <a:srgbClr val="F2F2F2"/>
          </a:solidFill>
          <a:ln/>
        </p:spPr>
      </p:sp>
      <p:sp>
        <p:nvSpPr>
          <p:cNvPr id="11" name="Shape 9"/>
          <p:cNvSpPr/>
          <p:nvPr/>
        </p:nvSpPr>
        <p:spPr>
          <a:xfrm>
            <a:off x="6096305" y="414921"/>
            <a:ext cx="2844698" cy="64390"/>
          </a:xfrm>
          <a:prstGeom prst="rect">
            <a:avLst/>
          </a:prstGeom>
          <a:solidFill>
            <a:srgbClr val="F2F2F2"/>
          </a:solidFill>
          <a:ln/>
        </p:spPr>
      </p:sp>
      <p:sp>
        <p:nvSpPr>
          <p:cNvPr id="12" name="Shape 10"/>
          <p:cNvSpPr/>
          <p:nvPr/>
        </p:nvSpPr>
        <p:spPr>
          <a:xfrm>
            <a:off x="6096305" y="461024"/>
            <a:ext cx="2844698" cy="64390"/>
          </a:xfrm>
          <a:prstGeom prst="rect">
            <a:avLst/>
          </a:prstGeom>
          <a:solidFill>
            <a:srgbClr val="F3F3F3"/>
          </a:solidFill>
          <a:ln/>
        </p:spPr>
      </p:sp>
      <p:sp>
        <p:nvSpPr>
          <p:cNvPr id="13" name="Shape 11"/>
          <p:cNvSpPr/>
          <p:nvPr/>
        </p:nvSpPr>
        <p:spPr>
          <a:xfrm>
            <a:off x="6096305" y="507126"/>
            <a:ext cx="2844698" cy="64390"/>
          </a:xfrm>
          <a:prstGeom prst="rect">
            <a:avLst/>
          </a:prstGeom>
          <a:solidFill>
            <a:srgbClr val="F3F3F3"/>
          </a:solidFill>
          <a:ln/>
        </p:spPr>
      </p:sp>
      <p:sp>
        <p:nvSpPr>
          <p:cNvPr id="14" name="Shape 12"/>
          <p:cNvSpPr/>
          <p:nvPr/>
        </p:nvSpPr>
        <p:spPr>
          <a:xfrm>
            <a:off x="6096305" y="553229"/>
            <a:ext cx="2844698" cy="64390"/>
          </a:xfrm>
          <a:prstGeom prst="rect">
            <a:avLst/>
          </a:prstGeom>
          <a:solidFill>
            <a:srgbClr val="F3F3F3"/>
          </a:solidFill>
          <a:ln/>
        </p:spPr>
      </p:sp>
      <p:sp>
        <p:nvSpPr>
          <p:cNvPr id="15" name="Shape 13"/>
          <p:cNvSpPr/>
          <p:nvPr/>
        </p:nvSpPr>
        <p:spPr>
          <a:xfrm>
            <a:off x="6096305" y="599331"/>
            <a:ext cx="2844698" cy="64390"/>
          </a:xfrm>
          <a:prstGeom prst="rect">
            <a:avLst/>
          </a:prstGeom>
          <a:solidFill>
            <a:srgbClr val="F3F3F3"/>
          </a:solidFill>
          <a:ln/>
        </p:spPr>
      </p:sp>
      <p:sp>
        <p:nvSpPr>
          <p:cNvPr id="16" name="Shape 14"/>
          <p:cNvSpPr/>
          <p:nvPr/>
        </p:nvSpPr>
        <p:spPr>
          <a:xfrm>
            <a:off x="6096305" y="645433"/>
            <a:ext cx="2844698" cy="64390"/>
          </a:xfrm>
          <a:prstGeom prst="rect">
            <a:avLst/>
          </a:prstGeom>
          <a:solidFill>
            <a:srgbClr val="F4F4F4"/>
          </a:solidFill>
          <a:ln/>
        </p:spPr>
      </p:sp>
      <p:sp>
        <p:nvSpPr>
          <p:cNvPr id="17" name="Shape 15"/>
          <p:cNvSpPr/>
          <p:nvPr/>
        </p:nvSpPr>
        <p:spPr>
          <a:xfrm>
            <a:off x="6096305" y="691536"/>
            <a:ext cx="2844698" cy="64390"/>
          </a:xfrm>
          <a:prstGeom prst="rect">
            <a:avLst/>
          </a:prstGeom>
          <a:solidFill>
            <a:srgbClr val="F4F4F4"/>
          </a:solidFill>
          <a:ln/>
        </p:spPr>
      </p:sp>
      <p:sp>
        <p:nvSpPr>
          <p:cNvPr id="18" name="Shape 16"/>
          <p:cNvSpPr/>
          <p:nvPr/>
        </p:nvSpPr>
        <p:spPr>
          <a:xfrm>
            <a:off x="6096305" y="737638"/>
            <a:ext cx="2844698" cy="64390"/>
          </a:xfrm>
          <a:prstGeom prst="rect">
            <a:avLst/>
          </a:prstGeom>
          <a:solidFill>
            <a:srgbClr val="F4F4F4"/>
          </a:solidFill>
          <a:ln/>
        </p:spPr>
      </p:sp>
      <p:sp>
        <p:nvSpPr>
          <p:cNvPr id="19" name="Shape 17"/>
          <p:cNvSpPr/>
          <p:nvPr/>
        </p:nvSpPr>
        <p:spPr>
          <a:xfrm>
            <a:off x="6096305" y="783741"/>
            <a:ext cx="2844698" cy="64390"/>
          </a:xfrm>
          <a:prstGeom prst="rect">
            <a:avLst/>
          </a:prstGeom>
          <a:solidFill>
            <a:srgbClr val="F5F5F5"/>
          </a:solidFill>
          <a:ln/>
        </p:spPr>
      </p:sp>
      <p:sp>
        <p:nvSpPr>
          <p:cNvPr id="20" name="Shape 18"/>
          <p:cNvSpPr/>
          <p:nvPr/>
        </p:nvSpPr>
        <p:spPr>
          <a:xfrm>
            <a:off x="6096305" y="829843"/>
            <a:ext cx="2844698" cy="64390"/>
          </a:xfrm>
          <a:prstGeom prst="rect">
            <a:avLst/>
          </a:prstGeom>
          <a:solidFill>
            <a:srgbClr val="F5F5F5"/>
          </a:solidFill>
          <a:ln/>
        </p:spPr>
      </p:sp>
      <p:sp>
        <p:nvSpPr>
          <p:cNvPr id="21" name="Shape 19"/>
          <p:cNvSpPr/>
          <p:nvPr/>
        </p:nvSpPr>
        <p:spPr>
          <a:xfrm>
            <a:off x="6096305" y="875945"/>
            <a:ext cx="2844698" cy="64390"/>
          </a:xfrm>
          <a:prstGeom prst="rect">
            <a:avLst/>
          </a:prstGeom>
          <a:solidFill>
            <a:srgbClr val="F5F5F5"/>
          </a:solidFill>
          <a:ln/>
        </p:spPr>
      </p:sp>
      <p:sp>
        <p:nvSpPr>
          <p:cNvPr id="22" name="Shape 20"/>
          <p:cNvSpPr/>
          <p:nvPr/>
        </p:nvSpPr>
        <p:spPr>
          <a:xfrm>
            <a:off x="6096305" y="922048"/>
            <a:ext cx="2844698" cy="64390"/>
          </a:xfrm>
          <a:prstGeom prst="rect">
            <a:avLst/>
          </a:prstGeom>
          <a:solidFill>
            <a:srgbClr val="F5F5F5"/>
          </a:solidFill>
          <a:ln/>
        </p:spPr>
      </p:sp>
      <p:sp>
        <p:nvSpPr>
          <p:cNvPr id="23" name="Shape 21"/>
          <p:cNvSpPr/>
          <p:nvPr/>
        </p:nvSpPr>
        <p:spPr>
          <a:xfrm>
            <a:off x="6096305" y="968150"/>
            <a:ext cx="2844698" cy="64390"/>
          </a:xfrm>
          <a:prstGeom prst="rect">
            <a:avLst/>
          </a:prstGeom>
          <a:solidFill>
            <a:srgbClr val="F6F6F6"/>
          </a:solidFill>
          <a:ln/>
        </p:spPr>
      </p:sp>
      <p:sp>
        <p:nvSpPr>
          <p:cNvPr id="24" name="Shape 22"/>
          <p:cNvSpPr/>
          <p:nvPr/>
        </p:nvSpPr>
        <p:spPr>
          <a:xfrm>
            <a:off x="6096305" y="1014252"/>
            <a:ext cx="2844698" cy="64390"/>
          </a:xfrm>
          <a:prstGeom prst="rect">
            <a:avLst/>
          </a:prstGeom>
          <a:solidFill>
            <a:srgbClr val="F6F6F6"/>
          </a:solidFill>
          <a:ln/>
        </p:spPr>
      </p:sp>
      <p:sp>
        <p:nvSpPr>
          <p:cNvPr id="25" name="Shape 23"/>
          <p:cNvSpPr/>
          <p:nvPr/>
        </p:nvSpPr>
        <p:spPr>
          <a:xfrm>
            <a:off x="6096305" y="1060355"/>
            <a:ext cx="2844698" cy="64390"/>
          </a:xfrm>
          <a:prstGeom prst="rect">
            <a:avLst/>
          </a:prstGeom>
          <a:solidFill>
            <a:srgbClr val="F6F6F6"/>
          </a:solidFill>
          <a:ln/>
        </p:spPr>
      </p:sp>
      <p:sp>
        <p:nvSpPr>
          <p:cNvPr id="26" name="Shape 24"/>
          <p:cNvSpPr/>
          <p:nvPr/>
        </p:nvSpPr>
        <p:spPr>
          <a:xfrm>
            <a:off x="6096305" y="1106457"/>
            <a:ext cx="2844698" cy="64390"/>
          </a:xfrm>
          <a:prstGeom prst="rect">
            <a:avLst/>
          </a:prstGeom>
          <a:solidFill>
            <a:srgbClr val="F7F7F7"/>
          </a:solidFill>
          <a:ln/>
        </p:spPr>
      </p:sp>
      <p:sp>
        <p:nvSpPr>
          <p:cNvPr id="27" name="Shape 25"/>
          <p:cNvSpPr/>
          <p:nvPr/>
        </p:nvSpPr>
        <p:spPr>
          <a:xfrm>
            <a:off x="6096305" y="1152560"/>
            <a:ext cx="2844698" cy="64390"/>
          </a:xfrm>
          <a:prstGeom prst="rect">
            <a:avLst/>
          </a:prstGeom>
          <a:solidFill>
            <a:srgbClr val="F7F7F7"/>
          </a:solidFill>
          <a:ln/>
        </p:spPr>
      </p:sp>
      <p:sp>
        <p:nvSpPr>
          <p:cNvPr id="28" name="Shape 26"/>
          <p:cNvSpPr/>
          <p:nvPr/>
        </p:nvSpPr>
        <p:spPr>
          <a:xfrm>
            <a:off x="6096305" y="1198662"/>
            <a:ext cx="2844698" cy="64390"/>
          </a:xfrm>
          <a:prstGeom prst="rect">
            <a:avLst/>
          </a:prstGeom>
          <a:solidFill>
            <a:srgbClr val="F7F7F7"/>
          </a:solidFill>
          <a:ln/>
        </p:spPr>
      </p:sp>
      <p:sp>
        <p:nvSpPr>
          <p:cNvPr id="29" name="Shape 27"/>
          <p:cNvSpPr/>
          <p:nvPr/>
        </p:nvSpPr>
        <p:spPr>
          <a:xfrm>
            <a:off x="6096305" y="1244764"/>
            <a:ext cx="2844698" cy="64390"/>
          </a:xfrm>
          <a:prstGeom prst="rect">
            <a:avLst/>
          </a:prstGeom>
          <a:solidFill>
            <a:srgbClr val="F7F7F7"/>
          </a:solidFill>
          <a:ln/>
        </p:spPr>
      </p:sp>
      <p:sp>
        <p:nvSpPr>
          <p:cNvPr id="30" name="Shape 28"/>
          <p:cNvSpPr/>
          <p:nvPr/>
        </p:nvSpPr>
        <p:spPr>
          <a:xfrm>
            <a:off x="6096305" y="1290867"/>
            <a:ext cx="2844698" cy="64390"/>
          </a:xfrm>
          <a:prstGeom prst="rect">
            <a:avLst/>
          </a:prstGeom>
          <a:solidFill>
            <a:srgbClr val="F8F8F8"/>
          </a:solidFill>
          <a:ln/>
        </p:spPr>
      </p:sp>
      <p:sp>
        <p:nvSpPr>
          <p:cNvPr id="31" name="Shape 29"/>
          <p:cNvSpPr/>
          <p:nvPr/>
        </p:nvSpPr>
        <p:spPr>
          <a:xfrm>
            <a:off x="6096305" y="1336969"/>
            <a:ext cx="2844698" cy="64390"/>
          </a:xfrm>
          <a:prstGeom prst="rect">
            <a:avLst/>
          </a:prstGeom>
          <a:solidFill>
            <a:srgbClr val="F8F8F8"/>
          </a:solidFill>
          <a:ln/>
        </p:spPr>
      </p:sp>
      <p:sp>
        <p:nvSpPr>
          <p:cNvPr id="32" name="Shape 30"/>
          <p:cNvSpPr/>
          <p:nvPr/>
        </p:nvSpPr>
        <p:spPr>
          <a:xfrm>
            <a:off x="6096305" y="1383072"/>
            <a:ext cx="2844698" cy="64390"/>
          </a:xfrm>
          <a:prstGeom prst="rect">
            <a:avLst/>
          </a:prstGeom>
          <a:solidFill>
            <a:srgbClr val="F8F8F8"/>
          </a:solidFill>
          <a:ln/>
        </p:spPr>
      </p:sp>
      <p:sp>
        <p:nvSpPr>
          <p:cNvPr id="33" name="Shape 31"/>
          <p:cNvSpPr/>
          <p:nvPr/>
        </p:nvSpPr>
        <p:spPr>
          <a:xfrm>
            <a:off x="6096305" y="1429174"/>
            <a:ext cx="2844698" cy="64390"/>
          </a:xfrm>
          <a:prstGeom prst="rect">
            <a:avLst/>
          </a:prstGeom>
          <a:solidFill>
            <a:srgbClr val="F8F8F8"/>
          </a:solidFill>
          <a:ln/>
        </p:spPr>
      </p:sp>
      <p:sp>
        <p:nvSpPr>
          <p:cNvPr id="34" name="Shape 32"/>
          <p:cNvSpPr/>
          <p:nvPr/>
        </p:nvSpPr>
        <p:spPr>
          <a:xfrm>
            <a:off x="6096305" y="1475276"/>
            <a:ext cx="2844698" cy="64390"/>
          </a:xfrm>
          <a:prstGeom prst="rect">
            <a:avLst/>
          </a:prstGeom>
          <a:solidFill>
            <a:srgbClr val="F9F9F9"/>
          </a:solidFill>
          <a:ln/>
        </p:spPr>
      </p:sp>
      <p:sp>
        <p:nvSpPr>
          <p:cNvPr id="35" name="Shape 33"/>
          <p:cNvSpPr/>
          <p:nvPr/>
        </p:nvSpPr>
        <p:spPr>
          <a:xfrm>
            <a:off x="6096305" y="1521379"/>
            <a:ext cx="2844698" cy="64390"/>
          </a:xfrm>
          <a:prstGeom prst="rect">
            <a:avLst/>
          </a:prstGeom>
          <a:solidFill>
            <a:srgbClr val="F9F9F9"/>
          </a:solidFill>
          <a:ln/>
        </p:spPr>
      </p:sp>
      <p:sp>
        <p:nvSpPr>
          <p:cNvPr id="36" name="Shape 34"/>
          <p:cNvSpPr/>
          <p:nvPr/>
        </p:nvSpPr>
        <p:spPr>
          <a:xfrm>
            <a:off x="6096305" y="1567481"/>
            <a:ext cx="2844698" cy="64390"/>
          </a:xfrm>
          <a:prstGeom prst="rect">
            <a:avLst/>
          </a:prstGeom>
          <a:solidFill>
            <a:srgbClr val="F9F9F9"/>
          </a:solidFill>
          <a:ln/>
        </p:spPr>
      </p:sp>
      <p:sp>
        <p:nvSpPr>
          <p:cNvPr id="37" name="Shape 35"/>
          <p:cNvSpPr/>
          <p:nvPr/>
        </p:nvSpPr>
        <p:spPr>
          <a:xfrm>
            <a:off x="6096305" y="1613583"/>
            <a:ext cx="2844698" cy="64390"/>
          </a:xfrm>
          <a:prstGeom prst="rect">
            <a:avLst/>
          </a:prstGeom>
          <a:solidFill>
            <a:srgbClr val="FAFAFA"/>
          </a:solidFill>
          <a:ln/>
        </p:spPr>
      </p:sp>
      <p:sp>
        <p:nvSpPr>
          <p:cNvPr id="38" name="Shape 36"/>
          <p:cNvSpPr/>
          <p:nvPr/>
        </p:nvSpPr>
        <p:spPr>
          <a:xfrm>
            <a:off x="6096305" y="1659686"/>
            <a:ext cx="2844698" cy="64390"/>
          </a:xfrm>
          <a:prstGeom prst="rect">
            <a:avLst/>
          </a:prstGeom>
          <a:solidFill>
            <a:srgbClr val="FAFAFA"/>
          </a:solidFill>
          <a:ln/>
        </p:spPr>
      </p:sp>
      <p:sp>
        <p:nvSpPr>
          <p:cNvPr id="39" name="Shape 37"/>
          <p:cNvSpPr/>
          <p:nvPr/>
        </p:nvSpPr>
        <p:spPr>
          <a:xfrm>
            <a:off x="6096305" y="1705788"/>
            <a:ext cx="2844698" cy="64390"/>
          </a:xfrm>
          <a:prstGeom prst="rect">
            <a:avLst/>
          </a:prstGeom>
          <a:solidFill>
            <a:srgbClr val="FAFAFA"/>
          </a:solidFill>
          <a:ln/>
        </p:spPr>
      </p:sp>
      <p:sp>
        <p:nvSpPr>
          <p:cNvPr id="40" name="Shape 38"/>
          <p:cNvSpPr/>
          <p:nvPr/>
        </p:nvSpPr>
        <p:spPr>
          <a:xfrm>
            <a:off x="6096305" y="1751891"/>
            <a:ext cx="2844698" cy="64390"/>
          </a:xfrm>
          <a:prstGeom prst="rect">
            <a:avLst/>
          </a:prstGeom>
          <a:solidFill>
            <a:srgbClr val="FAFAFA"/>
          </a:solidFill>
          <a:ln/>
        </p:spPr>
      </p:sp>
      <p:sp>
        <p:nvSpPr>
          <p:cNvPr id="41" name="Shape 39"/>
          <p:cNvSpPr/>
          <p:nvPr/>
        </p:nvSpPr>
        <p:spPr>
          <a:xfrm>
            <a:off x="6096305" y="1797993"/>
            <a:ext cx="2844698" cy="64390"/>
          </a:xfrm>
          <a:prstGeom prst="rect">
            <a:avLst/>
          </a:prstGeom>
          <a:solidFill>
            <a:srgbClr val="FBFBFB"/>
          </a:solidFill>
          <a:ln/>
        </p:spPr>
      </p:sp>
      <p:sp>
        <p:nvSpPr>
          <p:cNvPr id="42" name="Shape 40"/>
          <p:cNvSpPr/>
          <p:nvPr/>
        </p:nvSpPr>
        <p:spPr>
          <a:xfrm>
            <a:off x="6096305" y="1844095"/>
            <a:ext cx="2844698" cy="64390"/>
          </a:xfrm>
          <a:prstGeom prst="rect">
            <a:avLst/>
          </a:prstGeom>
          <a:solidFill>
            <a:srgbClr val="FBFBFB"/>
          </a:solidFill>
          <a:ln/>
        </p:spPr>
      </p:sp>
      <p:sp>
        <p:nvSpPr>
          <p:cNvPr id="43" name="Shape 41"/>
          <p:cNvSpPr/>
          <p:nvPr/>
        </p:nvSpPr>
        <p:spPr>
          <a:xfrm>
            <a:off x="6096305" y="1890198"/>
            <a:ext cx="2844698" cy="64390"/>
          </a:xfrm>
          <a:prstGeom prst="rect">
            <a:avLst/>
          </a:prstGeom>
          <a:solidFill>
            <a:srgbClr val="FBFBFB"/>
          </a:solidFill>
          <a:ln/>
        </p:spPr>
      </p:sp>
      <p:sp>
        <p:nvSpPr>
          <p:cNvPr id="44" name="Shape 42"/>
          <p:cNvSpPr/>
          <p:nvPr/>
        </p:nvSpPr>
        <p:spPr>
          <a:xfrm>
            <a:off x="6096305" y="1936300"/>
            <a:ext cx="2844698" cy="64390"/>
          </a:xfrm>
          <a:prstGeom prst="rect">
            <a:avLst/>
          </a:prstGeom>
          <a:solidFill>
            <a:srgbClr val="FCFCFC"/>
          </a:solidFill>
          <a:ln/>
        </p:spPr>
      </p:sp>
      <p:sp>
        <p:nvSpPr>
          <p:cNvPr id="45" name="Shape 43"/>
          <p:cNvSpPr/>
          <p:nvPr/>
        </p:nvSpPr>
        <p:spPr>
          <a:xfrm>
            <a:off x="6096305" y="1982403"/>
            <a:ext cx="2844698" cy="64390"/>
          </a:xfrm>
          <a:prstGeom prst="rect">
            <a:avLst/>
          </a:prstGeom>
          <a:solidFill>
            <a:srgbClr val="FCFCFC"/>
          </a:solidFill>
          <a:ln/>
        </p:spPr>
      </p:sp>
      <p:sp>
        <p:nvSpPr>
          <p:cNvPr id="46" name="Shape 44"/>
          <p:cNvSpPr/>
          <p:nvPr/>
        </p:nvSpPr>
        <p:spPr>
          <a:xfrm>
            <a:off x="6096305" y="2028505"/>
            <a:ext cx="2844698" cy="64390"/>
          </a:xfrm>
          <a:prstGeom prst="rect">
            <a:avLst/>
          </a:prstGeom>
          <a:solidFill>
            <a:srgbClr val="FCFCFC"/>
          </a:solidFill>
          <a:ln/>
        </p:spPr>
      </p:sp>
      <p:sp>
        <p:nvSpPr>
          <p:cNvPr id="47" name="Shape 45"/>
          <p:cNvSpPr/>
          <p:nvPr/>
        </p:nvSpPr>
        <p:spPr>
          <a:xfrm>
            <a:off x="6096305" y="2074607"/>
            <a:ext cx="2844698" cy="64390"/>
          </a:xfrm>
          <a:prstGeom prst="rect">
            <a:avLst/>
          </a:prstGeom>
          <a:solidFill>
            <a:srgbClr val="FCFCFC"/>
          </a:solidFill>
          <a:ln/>
        </p:spPr>
      </p:sp>
      <p:sp>
        <p:nvSpPr>
          <p:cNvPr id="48" name="Shape 46"/>
          <p:cNvSpPr/>
          <p:nvPr/>
        </p:nvSpPr>
        <p:spPr>
          <a:xfrm>
            <a:off x="6096305" y="2120710"/>
            <a:ext cx="2844698" cy="64390"/>
          </a:xfrm>
          <a:prstGeom prst="rect">
            <a:avLst/>
          </a:prstGeom>
          <a:solidFill>
            <a:srgbClr val="FDFDFD"/>
          </a:solidFill>
          <a:ln/>
        </p:spPr>
      </p:sp>
      <p:sp>
        <p:nvSpPr>
          <p:cNvPr id="49" name="Shape 47"/>
          <p:cNvSpPr/>
          <p:nvPr/>
        </p:nvSpPr>
        <p:spPr>
          <a:xfrm>
            <a:off x="6096305" y="2166812"/>
            <a:ext cx="2844698" cy="64390"/>
          </a:xfrm>
          <a:prstGeom prst="rect">
            <a:avLst/>
          </a:prstGeom>
          <a:solidFill>
            <a:srgbClr val="FDFDFD"/>
          </a:solidFill>
          <a:ln/>
        </p:spPr>
      </p:sp>
      <p:sp>
        <p:nvSpPr>
          <p:cNvPr id="50" name="Shape 48"/>
          <p:cNvSpPr/>
          <p:nvPr/>
        </p:nvSpPr>
        <p:spPr>
          <a:xfrm>
            <a:off x="6096305" y="2212915"/>
            <a:ext cx="2844698" cy="64390"/>
          </a:xfrm>
          <a:prstGeom prst="rect">
            <a:avLst/>
          </a:prstGeom>
          <a:solidFill>
            <a:srgbClr val="FDFDFD"/>
          </a:solidFill>
          <a:ln/>
        </p:spPr>
      </p:sp>
      <p:sp>
        <p:nvSpPr>
          <p:cNvPr id="51" name="Shape 49"/>
          <p:cNvSpPr/>
          <p:nvPr/>
        </p:nvSpPr>
        <p:spPr>
          <a:xfrm>
            <a:off x="6096305" y="2259017"/>
            <a:ext cx="2844698" cy="64390"/>
          </a:xfrm>
          <a:prstGeom prst="rect">
            <a:avLst/>
          </a:prstGeom>
          <a:solidFill>
            <a:srgbClr val="FDFDFD"/>
          </a:solidFill>
          <a:ln/>
        </p:spPr>
      </p:sp>
      <p:sp>
        <p:nvSpPr>
          <p:cNvPr id="52" name="Shape 50"/>
          <p:cNvSpPr/>
          <p:nvPr/>
        </p:nvSpPr>
        <p:spPr>
          <a:xfrm>
            <a:off x="6096305" y="2305119"/>
            <a:ext cx="2844698" cy="64390"/>
          </a:xfrm>
          <a:prstGeom prst="rect">
            <a:avLst/>
          </a:prstGeom>
          <a:solidFill>
            <a:srgbClr val="FEFEFE"/>
          </a:solidFill>
          <a:ln/>
        </p:spPr>
      </p:sp>
      <p:sp>
        <p:nvSpPr>
          <p:cNvPr id="53" name="Shape 51"/>
          <p:cNvSpPr/>
          <p:nvPr/>
        </p:nvSpPr>
        <p:spPr>
          <a:xfrm>
            <a:off x="6096305" y="2351222"/>
            <a:ext cx="2844698" cy="64390"/>
          </a:xfrm>
          <a:prstGeom prst="rect">
            <a:avLst/>
          </a:prstGeom>
          <a:solidFill>
            <a:srgbClr val="FEFEFE"/>
          </a:solidFill>
          <a:ln/>
        </p:spPr>
      </p:sp>
      <p:sp>
        <p:nvSpPr>
          <p:cNvPr id="54" name="Shape 52"/>
          <p:cNvSpPr/>
          <p:nvPr/>
        </p:nvSpPr>
        <p:spPr>
          <a:xfrm>
            <a:off x="6096305" y="2397324"/>
            <a:ext cx="2844698" cy="64390"/>
          </a:xfrm>
          <a:prstGeom prst="rect">
            <a:avLst/>
          </a:prstGeom>
          <a:solidFill>
            <a:srgbClr val="FEFEFE"/>
          </a:solidFill>
          <a:ln/>
        </p:spPr>
      </p:sp>
      <p:sp>
        <p:nvSpPr>
          <p:cNvPr id="55" name="Shape 53"/>
          <p:cNvSpPr/>
          <p:nvPr/>
        </p:nvSpPr>
        <p:spPr>
          <a:xfrm>
            <a:off x="6096305" y="2443426"/>
            <a:ext cx="2844698" cy="64390"/>
          </a:xfrm>
          <a:prstGeom prst="rect">
            <a:avLst/>
          </a:prstGeom>
          <a:solidFill>
            <a:srgbClr val="FFFFFF"/>
          </a:solidFill>
          <a:ln/>
        </p:spPr>
      </p:sp>
      <p:sp>
        <p:nvSpPr>
          <p:cNvPr id="56" name="Shape 54"/>
          <p:cNvSpPr/>
          <p:nvPr/>
        </p:nvSpPr>
        <p:spPr>
          <a:xfrm>
            <a:off x="6096305" y="2489529"/>
            <a:ext cx="2844698" cy="64390"/>
          </a:xfrm>
          <a:prstGeom prst="rect">
            <a:avLst/>
          </a:prstGeom>
          <a:solidFill>
            <a:srgbClr val="FFFFFF"/>
          </a:solidFill>
          <a:ln/>
        </p:spPr>
      </p:sp>
      <p:sp>
        <p:nvSpPr>
          <p:cNvPr id="57" name="Shape 55"/>
          <p:cNvSpPr/>
          <p:nvPr/>
        </p:nvSpPr>
        <p:spPr>
          <a:xfrm>
            <a:off x="9144000" y="4322369"/>
            <a:ext cx="2844698" cy="64390"/>
          </a:xfrm>
          <a:prstGeom prst="rect">
            <a:avLst/>
          </a:prstGeom>
          <a:solidFill>
            <a:srgbClr val="FFFFFF"/>
          </a:solidFill>
          <a:ln/>
        </p:spPr>
      </p:sp>
      <p:sp>
        <p:nvSpPr>
          <p:cNvPr id="58" name="Shape 56"/>
          <p:cNvSpPr/>
          <p:nvPr/>
        </p:nvSpPr>
        <p:spPr>
          <a:xfrm>
            <a:off x="9144000" y="4368471"/>
            <a:ext cx="2844698" cy="64390"/>
          </a:xfrm>
          <a:prstGeom prst="rect">
            <a:avLst/>
          </a:prstGeom>
          <a:solidFill>
            <a:srgbClr val="FFFFFF"/>
          </a:solidFill>
          <a:ln/>
        </p:spPr>
      </p:sp>
      <p:sp>
        <p:nvSpPr>
          <p:cNvPr id="59" name="Shape 57"/>
          <p:cNvSpPr/>
          <p:nvPr/>
        </p:nvSpPr>
        <p:spPr>
          <a:xfrm>
            <a:off x="9144000" y="4414574"/>
            <a:ext cx="2844698" cy="64390"/>
          </a:xfrm>
          <a:prstGeom prst="rect">
            <a:avLst/>
          </a:prstGeom>
          <a:solidFill>
            <a:srgbClr val="FEFEFE"/>
          </a:solidFill>
          <a:ln/>
        </p:spPr>
      </p:sp>
      <p:sp>
        <p:nvSpPr>
          <p:cNvPr id="60" name="Shape 58"/>
          <p:cNvSpPr/>
          <p:nvPr/>
        </p:nvSpPr>
        <p:spPr>
          <a:xfrm>
            <a:off x="9144000" y="4460676"/>
            <a:ext cx="2844698" cy="64390"/>
          </a:xfrm>
          <a:prstGeom prst="rect">
            <a:avLst/>
          </a:prstGeom>
          <a:solidFill>
            <a:srgbClr val="FEFEFE"/>
          </a:solidFill>
          <a:ln/>
        </p:spPr>
      </p:sp>
      <p:sp>
        <p:nvSpPr>
          <p:cNvPr id="61" name="Shape 59"/>
          <p:cNvSpPr/>
          <p:nvPr/>
        </p:nvSpPr>
        <p:spPr>
          <a:xfrm>
            <a:off x="9144000" y="4506778"/>
            <a:ext cx="2844698" cy="64390"/>
          </a:xfrm>
          <a:prstGeom prst="rect">
            <a:avLst/>
          </a:prstGeom>
          <a:solidFill>
            <a:srgbClr val="FEFEFE"/>
          </a:solidFill>
          <a:ln/>
        </p:spPr>
      </p:sp>
      <p:sp>
        <p:nvSpPr>
          <p:cNvPr id="62" name="Shape 60"/>
          <p:cNvSpPr/>
          <p:nvPr/>
        </p:nvSpPr>
        <p:spPr>
          <a:xfrm>
            <a:off x="9144000" y="4552881"/>
            <a:ext cx="2844698" cy="64390"/>
          </a:xfrm>
          <a:prstGeom prst="rect">
            <a:avLst/>
          </a:prstGeom>
          <a:solidFill>
            <a:srgbClr val="FDFDFD"/>
          </a:solidFill>
          <a:ln/>
        </p:spPr>
      </p:sp>
      <p:sp>
        <p:nvSpPr>
          <p:cNvPr id="63" name="Shape 61"/>
          <p:cNvSpPr/>
          <p:nvPr/>
        </p:nvSpPr>
        <p:spPr>
          <a:xfrm>
            <a:off x="9144000" y="4598983"/>
            <a:ext cx="2844698" cy="64390"/>
          </a:xfrm>
          <a:prstGeom prst="rect">
            <a:avLst/>
          </a:prstGeom>
          <a:solidFill>
            <a:srgbClr val="FDFDFD"/>
          </a:solidFill>
          <a:ln/>
        </p:spPr>
      </p:sp>
      <p:sp>
        <p:nvSpPr>
          <p:cNvPr id="64" name="Shape 62"/>
          <p:cNvSpPr/>
          <p:nvPr/>
        </p:nvSpPr>
        <p:spPr>
          <a:xfrm>
            <a:off x="9144000" y="4645085"/>
            <a:ext cx="2844698" cy="64390"/>
          </a:xfrm>
          <a:prstGeom prst="rect">
            <a:avLst/>
          </a:prstGeom>
          <a:solidFill>
            <a:srgbClr val="FDFDFD"/>
          </a:solidFill>
          <a:ln/>
        </p:spPr>
      </p:sp>
      <p:sp>
        <p:nvSpPr>
          <p:cNvPr id="65" name="Shape 63"/>
          <p:cNvSpPr/>
          <p:nvPr/>
        </p:nvSpPr>
        <p:spPr>
          <a:xfrm>
            <a:off x="9144000" y="4691188"/>
            <a:ext cx="2844698" cy="64390"/>
          </a:xfrm>
          <a:prstGeom prst="rect">
            <a:avLst/>
          </a:prstGeom>
          <a:solidFill>
            <a:srgbClr val="FDFDFD"/>
          </a:solidFill>
          <a:ln/>
        </p:spPr>
      </p:sp>
      <p:sp>
        <p:nvSpPr>
          <p:cNvPr id="66" name="Shape 64"/>
          <p:cNvSpPr/>
          <p:nvPr/>
        </p:nvSpPr>
        <p:spPr>
          <a:xfrm>
            <a:off x="9144000" y="4737290"/>
            <a:ext cx="2844698" cy="64390"/>
          </a:xfrm>
          <a:prstGeom prst="rect">
            <a:avLst/>
          </a:prstGeom>
          <a:solidFill>
            <a:srgbClr val="FCFCFC"/>
          </a:solidFill>
          <a:ln/>
        </p:spPr>
      </p:sp>
      <p:sp>
        <p:nvSpPr>
          <p:cNvPr id="67" name="Shape 65"/>
          <p:cNvSpPr/>
          <p:nvPr/>
        </p:nvSpPr>
        <p:spPr>
          <a:xfrm>
            <a:off x="9144000" y="4783393"/>
            <a:ext cx="2844698" cy="64390"/>
          </a:xfrm>
          <a:prstGeom prst="rect">
            <a:avLst/>
          </a:prstGeom>
          <a:solidFill>
            <a:srgbClr val="FCFCFC"/>
          </a:solidFill>
          <a:ln/>
        </p:spPr>
      </p:sp>
      <p:sp>
        <p:nvSpPr>
          <p:cNvPr id="68" name="Shape 66"/>
          <p:cNvSpPr/>
          <p:nvPr/>
        </p:nvSpPr>
        <p:spPr>
          <a:xfrm>
            <a:off x="9144000" y="4829495"/>
            <a:ext cx="2844698" cy="64390"/>
          </a:xfrm>
          <a:prstGeom prst="rect">
            <a:avLst/>
          </a:prstGeom>
          <a:solidFill>
            <a:srgbClr val="FCFCFC"/>
          </a:solidFill>
          <a:ln/>
        </p:spPr>
      </p:sp>
      <p:sp>
        <p:nvSpPr>
          <p:cNvPr id="69" name="Shape 67"/>
          <p:cNvSpPr/>
          <p:nvPr/>
        </p:nvSpPr>
        <p:spPr>
          <a:xfrm>
            <a:off x="9144000" y="4875597"/>
            <a:ext cx="2844698" cy="64390"/>
          </a:xfrm>
          <a:prstGeom prst="rect">
            <a:avLst/>
          </a:prstGeom>
          <a:solidFill>
            <a:srgbClr val="FCFCFC"/>
          </a:solidFill>
          <a:ln/>
        </p:spPr>
      </p:sp>
      <p:sp>
        <p:nvSpPr>
          <p:cNvPr id="70" name="Shape 68"/>
          <p:cNvSpPr/>
          <p:nvPr/>
        </p:nvSpPr>
        <p:spPr>
          <a:xfrm>
            <a:off x="9144000" y="4921700"/>
            <a:ext cx="2844698" cy="64390"/>
          </a:xfrm>
          <a:prstGeom prst="rect">
            <a:avLst/>
          </a:prstGeom>
          <a:solidFill>
            <a:srgbClr val="FBFBFB"/>
          </a:solidFill>
          <a:ln/>
        </p:spPr>
      </p:sp>
      <p:sp>
        <p:nvSpPr>
          <p:cNvPr id="71" name="Shape 69"/>
          <p:cNvSpPr/>
          <p:nvPr/>
        </p:nvSpPr>
        <p:spPr>
          <a:xfrm>
            <a:off x="9144000" y="4967802"/>
            <a:ext cx="2844698" cy="64390"/>
          </a:xfrm>
          <a:prstGeom prst="rect">
            <a:avLst/>
          </a:prstGeom>
          <a:solidFill>
            <a:srgbClr val="FBFBFB"/>
          </a:solidFill>
          <a:ln/>
        </p:spPr>
      </p:sp>
      <p:sp>
        <p:nvSpPr>
          <p:cNvPr id="72" name="Shape 70"/>
          <p:cNvSpPr/>
          <p:nvPr/>
        </p:nvSpPr>
        <p:spPr>
          <a:xfrm>
            <a:off x="9144000" y="5013905"/>
            <a:ext cx="2844698" cy="64390"/>
          </a:xfrm>
          <a:prstGeom prst="rect">
            <a:avLst/>
          </a:prstGeom>
          <a:solidFill>
            <a:srgbClr val="FBFBFB"/>
          </a:solidFill>
          <a:ln/>
        </p:spPr>
      </p:sp>
      <p:sp>
        <p:nvSpPr>
          <p:cNvPr id="73" name="Shape 71"/>
          <p:cNvSpPr/>
          <p:nvPr/>
        </p:nvSpPr>
        <p:spPr>
          <a:xfrm>
            <a:off x="9144000" y="5060007"/>
            <a:ext cx="2844698" cy="64390"/>
          </a:xfrm>
          <a:prstGeom prst="rect">
            <a:avLst/>
          </a:prstGeom>
          <a:solidFill>
            <a:srgbClr val="FAFAFA"/>
          </a:solidFill>
          <a:ln/>
        </p:spPr>
      </p:sp>
      <p:sp>
        <p:nvSpPr>
          <p:cNvPr id="74" name="Shape 72"/>
          <p:cNvSpPr/>
          <p:nvPr/>
        </p:nvSpPr>
        <p:spPr>
          <a:xfrm>
            <a:off x="9144000" y="5106109"/>
            <a:ext cx="2844698" cy="64390"/>
          </a:xfrm>
          <a:prstGeom prst="rect">
            <a:avLst/>
          </a:prstGeom>
          <a:solidFill>
            <a:srgbClr val="FAFAFA"/>
          </a:solidFill>
          <a:ln/>
        </p:spPr>
      </p:sp>
      <p:sp>
        <p:nvSpPr>
          <p:cNvPr id="75" name="Shape 73"/>
          <p:cNvSpPr/>
          <p:nvPr/>
        </p:nvSpPr>
        <p:spPr>
          <a:xfrm>
            <a:off x="9144000" y="5152212"/>
            <a:ext cx="2844698" cy="64390"/>
          </a:xfrm>
          <a:prstGeom prst="rect">
            <a:avLst/>
          </a:prstGeom>
          <a:solidFill>
            <a:srgbClr val="FAFAFA"/>
          </a:solidFill>
          <a:ln/>
        </p:spPr>
      </p:sp>
      <p:sp>
        <p:nvSpPr>
          <p:cNvPr id="76" name="Shape 74"/>
          <p:cNvSpPr/>
          <p:nvPr/>
        </p:nvSpPr>
        <p:spPr>
          <a:xfrm>
            <a:off x="9144000" y="5198314"/>
            <a:ext cx="2844698" cy="64390"/>
          </a:xfrm>
          <a:prstGeom prst="rect">
            <a:avLst/>
          </a:prstGeom>
          <a:solidFill>
            <a:srgbClr val="FAFAFA"/>
          </a:solidFill>
          <a:ln/>
        </p:spPr>
      </p:sp>
      <p:sp>
        <p:nvSpPr>
          <p:cNvPr id="77" name="Shape 75"/>
          <p:cNvSpPr/>
          <p:nvPr/>
        </p:nvSpPr>
        <p:spPr>
          <a:xfrm>
            <a:off x="9144000" y="5244417"/>
            <a:ext cx="2844698" cy="64390"/>
          </a:xfrm>
          <a:prstGeom prst="rect">
            <a:avLst/>
          </a:prstGeom>
          <a:solidFill>
            <a:srgbClr val="F9F9F9"/>
          </a:solidFill>
          <a:ln/>
        </p:spPr>
      </p:sp>
      <p:sp>
        <p:nvSpPr>
          <p:cNvPr id="78" name="Shape 76"/>
          <p:cNvSpPr/>
          <p:nvPr/>
        </p:nvSpPr>
        <p:spPr>
          <a:xfrm>
            <a:off x="9144000" y="5290519"/>
            <a:ext cx="2844698" cy="64390"/>
          </a:xfrm>
          <a:prstGeom prst="rect">
            <a:avLst/>
          </a:prstGeom>
          <a:solidFill>
            <a:srgbClr val="F9F9F9"/>
          </a:solidFill>
          <a:ln/>
        </p:spPr>
      </p:sp>
      <p:sp>
        <p:nvSpPr>
          <p:cNvPr id="79" name="Shape 77"/>
          <p:cNvSpPr/>
          <p:nvPr/>
        </p:nvSpPr>
        <p:spPr>
          <a:xfrm>
            <a:off x="9144000" y="5336621"/>
            <a:ext cx="2844698" cy="64390"/>
          </a:xfrm>
          <a:prstGeom prst="rect">
            <a:avLst/>
          </a:prstGeom>
          <a:solidFill>
            <a:srgbClr val="F9F9F9"/>
          </a:solidFill>
          <a:ln/>
        </p:spPr>
      </p:sp>
      <p:sp>
        <p:nvSpPr>
          <p:cNvPr id="80" name="Shape 78"/>
          <p:cNvSpPr/>
          <p:nvPr/>
        </p:nvSpPr>
        <p:spPr>
          <a:xfrm>
            <a:off x="9144000" y="5382724"/>
            <a:ext cx="2844698" cy="64390"/>
          </a:xfrm>
          <a:prstGeom prst="rect">
            <a:avLst/>
          </a:prstGeom>
          <a:solidFill>
            <a:srgbClr val="F8F8F8"/>
          </a:solidFill>
          <a:ln/>
        </p:spPr>
      </p:sp>
      <p:sp>
        <p:nvSpPr>
          <p:cNvPr id="81" name="Shape 79"/>
          <p:cNvSpPr/>
          <p:nvPr/>
        </p:nvSpPr>
        <p:spPr>
          <a:xfrm>
            <a:off x="9144000" y="5428826"/>
            <a:ext cx="2844698" cy="64390"/>
          </a:xfrm>
          <a:prstGeom prst="rect">
            <a:avLst/>
          </a:prstGeom>
          <a:solidFill>
            <a:srgbClr val="F8F8F8"/>
          </a:solidFill>
          <a:ln/>
        </p:spPr>
      </p:sp>
      <p:sp>
        <p:nvSpPr>
          <p:cNvPr id="82" name="Shape 80"/>
          <p:cNvSpPr/>
          <p:nvPr/>
        </p:nvSpPr>
        <p:spPr>
          <a:xfrm>
            <a:off x="9144000" y="5474928"/>
            <a:ext cx="2844698" cy="64390"/>
          </a:xfrm>
          <a:prstGeom prst="rect">
            <a:avLst/>
          </a:prstGeom>
          <a:solidFill>
            <a:srgbClr val="F8F8F8"/>
          </a:solidFill>
          <a:ln/>
        </p:spPr>
      </p:sp>
      <p:sp>
        <p:nvSpPr>
          <p:cNvPr id="83" name="Shape 81"/>
          <p:cNvSpPr/>
          <p:nvPr/>
        </p:nvSpPr>
        <p:spPr>
          <a:xfrm>
            <a:off x="9144000" y="5521031"/>
            <a:ext cx="2844698" cy="64390"/>
          </a:xfrm>
          <a:prstGeom prst="rect">
            <a:avLst/>
          </a:prstGeom>
          <a:solidFill>
            <a:srgbClr val="F8F8F8"/>
          </a:solidFill>
          <a:ln/>
        </p:spPr>
      </p:sp>
      <p:sp>
        <p:nvSpPr>
          <p:cNvPr id="84" name="Shape 82"/>
          <p:cNvSpPr/>
          <p:nvPr/>
        </p:nvSpPr>
        <p:spPr>
          <a:xfrm>
            <a:off x="9144000" y="5567133"/>
            <a:ext cx="2844698" cy="64390"/>
          </a:xfrm>
          <a:prstGeom prst="rect">
            <a:avLst/>
          </a:prstGeom>
          <a:solidFill>
            <a:srgbClr val="F7F7F7"/>
          </a:solidFill>
          <a:ln/>
        </p:spPr>
      </p:sp>
      <p:sp>
        <p:nvSpPr>
          <p:cNvPr id="85" name="Shape 83"/>
          <p:cNvSpPr/>
          <p:nvPr/>
        </p:nvSpPr>
        <p:spPr>
          <a:xfrm>
            <a:off x="9144000" y="5613236"/>
            <a:ext cx="2844698" cy="64390"/>
          </a:xfrm>
          <a:prstGeom prst="rect">
            <a:avLst/>
          </a:prstGeom>
          <a:solidFill>
            <a:srgbClr val="F7F7F7"/>
          </a:solidFill>
          <a:ln/>
        </p:spPr>
      </p:sp>
      <p:sp>
        <p:nvSpPr>
          <p:cNvPr id="86" name="Shape 84"/>
          <p:cNvSpPr/>
          <p:nvPr/>
        </p:nvSpPr>
        <p:spPr>
          <a:xfrm>
            <a:off x="9144000" y="5659338"/>
            <a:ext cx="2844698" cy="64390"/>
          </a:xfrm>
          <a:prstGeom prst="rect">
            <a:avLst/>
          </a:prstGeom>
          <a:solidFill>
            <a:srgbClr val="F7F7F7"/>
          </a:solidFill>
          <a:ln/>
        </p:spPr>
      </p:sp>
      <p:sp>
        <p:nvSpPr>
          <p:cNvPr id="87" name="Shape 85"/>
          <p:cNvSpPr/>
          <p:nvPr/>
        </p:nvSpPr>
        <p:spPr>
          <a:xfrm>
            <a:off x="9144000" y="5705440"/>
            <a:ext cx="2844698" cy="64390"/>
          </a:xfrm>
          <a:prstGeom prst="rect">
            <a:avLst/>
          </a:prstGeom>
          <a:solidFill>
            <a:srgbClr val="F7F7F7"/>
          </a:solidFill>
          <a:ln/>
        </p:spPr>
      </p:sp>
      <p:sp>
        <p:nvSpPr>
          <p:cNvPr id="88" name="Shape 86"/>
          <p:cNvSpPr/>
          <p:nvPr/>
        </p:nvSpPr>
        <p:spPr>
          <a:xfrm>
            <a:off x="9144000" y="5751543"/>
            <a:ext cx="2844698" cy="64390"/>
          </a:xfrm>
          <a:prstGeom prst="rect">
            <a:avLst/>
          </a:prstGeom>
          <a:solidFill>
            <a:srgbClr val="F6F6F6"/>
          </a:solidFill>
          <a:ln/>
        </p:spPr>
      </p:sp>
      <p:sp>
        <p:nvSpPr>
          <p:cNvPr id="89" name="Shape 87"/>
          <p:cNvSpPr/>
          <p:nvPr/>
        </p:nvSpPr>
        <p:spPr>
          <a:xfrm>
            <a:off x="9144000" y="5797645"/>
            <a:ext cx="2844698" cy="64390"/>
          </a:xfrm>
          <a:prstGeom prst="rect">
            <a:avLst/>
          </a:prstGeom>
          <a:solidFill>
            <a:srgbClr val="F6F6F6"/>
          </a:solidFill>
          <a:ln/>
        </p:spPr>
      </p:sp>
      <p:sp>
        <p:nvSpPr>
          <p:cNvPr id="90" name="Shape 88"/>
          <p:cNvSpPr/>
          <p:nvPr/>
        </p:nvSpPr>
        <p:spPr>
          <a:xfrm>
            <a:off x="9144000" y="5843748"/>
            <a:ext cx="2844698" cy="64390"/>
          </a:xfrm>
          <a:prstGeom prst="rect">
            <a:avLst/>
          </a:prstGeom>
          <a:solidFill>
            <a:srgbClr val="F6F6F6"/>
          </a:solidFill>
          <a:ln/>
        </p:spPr>
      </p:sp>
      <p:sp>
        <p:nvSpPr>
          <p:cNvPr id="91" name="Shape 89"/>
          <p:cNvSpPr/>
          <p:nvPr/>
        </p:nvSpPr>
        <p:spPr>
          <a:xfrm>
            <a:off x="9144000" y="5889850"/>
            <a:ext cx="2844698" cy="64390"/>
          </a:xfrm>
          <a:prstGeom prst="rect">
            <a:avLst/>
          </a:prstGeom>
          <a:solidFill>
            <a:srgbClr val="F5F5F5"/>
          </a:solidFill>
          <a:ln/>
        </p:spPr>
      </p:sp>
      <p:sp>
        <p:nvSpPr>
          <p:cNvPr id="92" name="Shape 90"/>
          <p:cNvSpPr/>
          <p:nvPr/>
        </p:nvSpPr>
        <p:spPr>
          <a:xfrm>
            <a:off x="9144000" y="5935952"/>
            <a:ext cx="2844698" cy="64390"/>
          </a:xfrm>
          <a:prstGeom prst="rect">
            <a:avLst/>
          </a:prstGeom>
          <a:solidFill>
            <a:srgbClr val="F5F5F5"/>
          </a:solidFill>
          <a:ln/>
        </p:spPr>
      </p:sp>
      <p:sp>
        <p:nvSpPr>
          <p:cNvPr id="93" name="Shape 91"/>
          <p:cNvSpPr/>
          <p:nvPr/>
        </p:nvSpPr>
        <p:spPr>
          <a:xfrm>
            <a:off x="9144000" y="5982055"/>
            <a:ext cx="2844698" cy="64390"/>
          </a:xfrm>
          <a:prstGeom prst="rect">
            <a:avLst/>
          </a:prstGeom>
          <a:solidFill>
            <a:srgbClr val="F5F5F5"/>
          </a:solidFill>
          <a:ln/>
        </p:spPr>
      </p:sp>
      <p:sp>
        <p:nvSpPr>
          <p:cNvPr id="94" name="Shape 92"/>
          <p:cNvSpPr/>
          <p:nvPr/>
        </p:nvSpPr>
        <p:spPr>
          <a:xfrm>
            <a:off x="9144000" y="6028157"/>
            <a:ext cx="2844698" cy="64390"/>
          </a:xfrm>
          <a:prstGeom prst="rect">
            <a:avLst/>
          </a:prstGeom>
          <a:solidFill>
            <a:srgbClr val="F5F5F5"/>
          </a:solidFill>
          <a:ln/>
        </p:spPr>
      </p:sp>
      <p:sp>
        <p:nvSpPr>
          <p:cNvPr id="95" name="Shape 93"/>
          <p:cNvSpPr/>
          <p:nvPr/>
        </p:nvSpPr>
        <p:spPr>
          <a:xfrm>
            <a:off x="9144000" y="6074259"/>
            <a:ext cx="2844698" cy="64390"/>
          </a:xfrm>
          <a:prstGeom prst="rect">
            <a:avLst/>
          </a:prstGeom>
          <a:solidFill>
            <a:srgbClr val="F4F4F4"/>
          </a:solidFill>
          <a:ln/>
        </p:spPr>
      </p:sp>
      <p:sp>
        <p:nvSpPr>
          <p:cNvPr id="96" name="Shape 94"/>
          <p:cNvSpPr/>
          <p:nvPr/>
        </p:nvSpPr>
        <p:spPr>
          <a:xfrm>
            <a:off x="9144000" y="6120362"/>
            <a:ext cx="2844698" cy="64390"/>
          </a:xfrm>
          <a:prstGeom prst="rect">
            <a:avLst/>
          </a:prstGeom>
          <a:solidFill>
            <a:srgbClr val="F4F4F4"/>
          </a:solidFill>
          <a:ln/>
        </p:spPr>
      </p:sp>
      <p:sp>
        <p:nvSpPr>
          <p:cNvPr id="97" name="Shape 95"/>
          <p:cNvSpPr/>
          <p:nvPr/>
        </p:nvSpPr>
        <p:spPr>
          <a:xfrm>
            <a:off x="9144000" y="6166464"/>
            <a:ext cx="2844698" cy="64390"/>
          </a:xfrm>
          <a:prstGeom prst="rect">
            <a:avLst/>
          </a:prstGeom>
          <a:solidFill>
            <a:srgbClr val="F4F4F4"/>
          </a:solidFill>
          <a:ln/>
        </p:spPr>
      </p:sp>
      <p:sp>
        <p:nvSpPr>
          <p:cNvPr id="98" name="Shape 96"/>
          <p:cNvSpPr/>
          <p:nvPr/>
        </p:nvSpPr>
        <p:spPr>
          <a:xfrm>
            <a:off x="9144000" y="6212567"/>
            <a:ext cx="2844698" cy="64390"/>
          </a:xfrm>
          <a:prstGeom prst="rect">
            <a:avLst/>
          </a:prstGeom>
          <a:solidFill>
            <a:srgbClr val="F3F3F3"/>
          </a:solidFill>
          <a:ln/>
        </p:spPr>
      </p:sp>
      <p:sp>
        <p:nvSpPr>
          <p:cNvPr id="99" name="Shape 97"/>
          <p:cNvSpPr/>
          <p:nvPr/>
        </p:nvSpPr>
        <p:spPr>
          <a:xfrm>
            <a:off x="9144000" y="6258669"/>
            <a:ext cx="2844698" cy="64390"/>
          </a:xfrm>
          <a:prstGeom prst="rect">
            <a:avLst/>
          </a:prstGeom>
          <a:solidFill>
            <a:srgbClr val="F3F3F3"/>
          </a:solidFill>
          <a:ln/>
        </p:spPr>
      </p:sp>
      <p:sp>
        <p:nvSpPr>
          <p:cNvPr id="100" name="Shape 98"/>
          <p:cNvSpPr/>
          <p:nvPr/>
        </p:nvSpPr>
        <p:spPr>
          <a:xfrm>
            <a:off x="9144000" y="6304771"/>
            <a:ext cx="2844698" cy="64390"/>
          </a:xfrm>
          <a:prstGeom prst="rect">
            <a:avLst/>
          </a:prstGeom>
          <a:solidFill>
            <a:srgbClr val="F3F3F3"/>
          </a:solidFill>
          <a:ln/>
        </p:spPr>
      </p:sp>
      <p:sp>
        <p:nvSpPr>
          <p:cNvPr id="101" name="Shape 99"/>
          <p:cNvSpPr/>
          <p:nvPr/>
        </p:nvSpPr>
        <p:spPr>
          <a:xfrm>
            <a:off x="9144000" y="6350874"/>
            <a:ext cx="2844698" cy="64390"/>
          </a:xfrm>
          <a:prstGeom prst="rect">
            <a:avLst/>
          </a:prstGeom>
          <a:solidFill>
            <a:srgbClr val="F3F3F3"/>
          </a:solidFill>
          <a:ln/>
        </p:spPr>
      </p:sp>
      <p:sp>
        <p:nvSpPr>
          <p:cNvPr id="102" name="Shape 100"/>
          <p:cNvSpPr/>
          <p:nvPr/>
        </p:nvSpPr>
        <p:spPr>
          <a:xfrm>
            <a:off x="9144000" y="6396976"/>
            <a:ext cx="2844698" cy="64390"/>
          </a:xfrm>
          <a:prstGeom prst="rect">
            <a:avLst/>
          </a:prstGeom>
          <a:solidFill>
            <a:srgbClr val="F2F2F2"/>
          </a:solidFill>
          <a:ln/>
        </p:spPr>
      </p:sp>
      <p:sp>
        <p:nvSpPr>
          <p:cNvPr id="103" name="Shape 101"/>
          <p:cNvSpPr/>
          <p:nvPr/>
        </p:nvSpPr>
        <p:spPr>
          <a:xfrm>
            <a:off x="9144000" y="6443079"/>
            <a:ext cx="2844698" cy="64390"/>
          </a:xfrm>
          <a:prstGeom prst="rect">
            <a:avLst/>
          </a:prstGeom>
          <a:solidFill>
            <a:srgbClr val="F2F2F2"/>
          </a:solidFill>
          <a:ln/>
        </p:spPr>
      </p:sp>
      <p:sp>
        <p:nvSpPr>
          <p:cNvPr id="104" name="Shape 102"/>
          <p:cNvSpPr/>
          <p:nvPr/>
        </p:nvSpPr>
        <p:spPr>
          <a:xfrm>
            <a:off x="9144000" y="6489181"/>
            <a:ext cx="2844698" cy="64390"/>
          </a:xfrm>
          <a:prstGeom prst="rect">
            <a:avLst/>
          </a:prstGeom>
          <a:solidFill>
            <a:srgbClr val="F2F2F2"/>
          </a:solidFill>
          <a:ln/>
        </p:spPr>
      </p:sp>
      <p:sp>
        <p:nvSpPr>
          <p:cNvPr id="105" name="Shape 103"/>
          <p:cNvSpPr/>
          <p:nvPr/>
        </p:nvSpPr>
        <p:spPr>
          <a:xfrm>
            <a:off x="9144000" y="6535283"/>
            <a:ext cx="2844698" cy="64390"/>
          </a:xfrm>
          <a:prstGeom prst="rect">
            <a:avLst/>
          </a:prstGeom>
          <a:solidFill>
            <a:srgbClr val="F2F2F2"/>
          </a:solidFill>
          <a:ln/>
        </p:spPr>
      </p:sp>
      <p:sp>
        <p:nvSpPr>
          <p:cNvPr id="106" name="Shape 104"/>
          <p:cNvSpPr/>
          <p:nvPr/>
        </p:nvSpPr>
        <p:spPr>
          <a:xfrm>
            <a:off x="9144000" y="6581386"/>
            <a:ext cx="2844698" cy="64390"/>
          </a:xfrm>
          <a:prstGeom prst="rect">
            <a:avLst/>
          </a:prstGeom>
          <a:solidFill>
            <a:srgbClr val="F2F2F2"/>
          </a:solidFill>
          <a:ln/>
        </p:spPr>
      </p:sp>
      <p:sp>
        <p:nvSpPr>
          <p:cNvPr id="107" name="Shape 105"/>
          <p:cNvSpPr/>
          <p:nvPr/>
        </p:nvSpPr>
        <p:spPr>
          <a:xfrm>
            <a:off x="9144000" y="6627488"/>
            <a:ext cx="2844698" cy="64390"/>
          </a:xfrm>
          <a:prstGeom prst="rect">
            <a:avLst/>
          </a:prstGeom>
          <a:solidFill>
            <a:srgbClr val="F2F2F2"/>
          </a:solidFill>
          <a:ln/>
        </p:spPr>
      </p:sp>
      <p:sp>
        <p:nvSpPr>
          <p:cNvPr id="108" name="Shape 106"/>
          <p:cNvSpPr/>
          <p:nvPr/>
        </p:nvSpPr>
        <p:spPr>
          <a:xfrm>
            <a:off x="9144000" y="6673590"/>
            <a:ext cx="2844698" cy="64390"/>
          </a:xfrm>
          <a:prstGeom prst="rect">
            <a:avLst/>
          </a:prstGeom>
          <a:solidFill>
            <a:srgbClr val="F2F2F2"/>
          </a:solidFill>
          <a:ln/>
        </p:spPr>
      </p:sp>
      <p:sp>
        <p:nvSpPr>
          <p:cNvPr id="109" name="Shape 107"/>
          <p:cNvSpPr/>
          <p:nvPr/>
        </p:nvSpPr>
        <p:spPr>
          <a:xfrm>
            <a:off x="9144000" y="6719693"/>
            <a:ext cx="2844698" cy="64390"/>
          </a:xfrm>
          <a:prstGeom prst="rect">
            <a:avLst/>
          </a:prstGeom>
          <a:solidFill>
            <a:srgbClr val="F2F2F2"/>
          </a:solidFill>
          <a:ln/>
        </p:spPr>
      </p:sp>
      <p:sp>
        <p:nvSpPr>
          <p:cNvPr id="110" name="Shape 108"/>
          <p:cNvSpPr/>
          <p:nvPr/>
        </p:nvSpPr>
        <p:spPr>
          <a:xfrm>
            <a:off x="9144000" y="6765795"/>
            <a:ext cx="2844698" cy="64390"/>
          </a:xfrm>
          <a:prstGeom prst="rect">
            <a:avLst/>
          </a:prstGeom>
          <a:solidFill>
            <a:srgbClr val="F2F2F2"/>
          </a:solidFill>
          <a:ln/>
        </p:spPr>
      </p:sp>
      <p:sp>
        <p:nvSpPr>
          <p:cNvPr id="111" name="Shape 109"/>
          <p:cNvSpPr/>
          <p:nvPr/>
        </p:nvSpPr>
        <p:spPr>
          <a:xfrm>
            <a:off x="9144000" y="6811898"/>
            <a:ext cx="2844698" cy="64390"/>
          </a:xfrm>
          <a:prstGeom prst="rect">
            <a:avLst/>
          </a:prstGeom>
          <a:solidFill>
            <a:srgbClr val="F2F2F2"/>
          </a:solidFill>
          <a:ln/>
        </p:spPr>
      </p:sp>
      <p:sp>
        <p:nvSpPr>
          <p:cNvPr id="112" name="Text 110"/>
          <p:cNvSpPr txBox="1"/>
          <p:nvPr/>
        </p:nvSpPr>
        <p:spPr>
          <a:xfrm>
            <a:off x="1233526" y="1303020"/>
            <a:ext cx="2834640" cy="1200607"/>
          </a:xfrm>
          <a:prstGeom prst="rect">
            <a:avLst/>
          </a:prstGeom>
          <a:noFill/>
          <a:ln/>
        </p:spPr>
        <p:txBody>
          <a:bodyPr wrap="square" rtlCol="0" anchor="t"/>
          <a:lstStyle/>
          <a:p>
            <a:pPr algn="l" indent="0" marL="0">
              <a:buNone/>
            </a:pPr>
            <a:r>
              <a:rPr lang="nl-NL" sz="3600" dirty="0">
                <a:solidFill>
                  <a:srgbClr val="000000"/>
                </a:solidFill>
                <a:latin typeface="Sora Medium" pitchFamily="34" charset="0"/>
                <a:ea typeface="Sora Medium" pitchFamily="34" charset="-122"/>
                <a:cs typeface="Sora Medium" pitchFamily="34" charset="-120"/>
              </a:rPr>
              <a:t>Waarom het telt</a:t>
            </a:r>
            <a:endParaRPr lang="nl-NL" sz="3600" dirty="0"/>
          </a:p>
        </p:txBody>
      </p:sp>
      <p:sp>
        <p:nvSpPr>
          <p:cNvPr id="113" name="Text 111"/>
          <p:cNvSpPr txBox="1"/>
          <p:nvPr/>
        </p:nvSpPr>
        <p:spPr>
          <a:xfrm>
            <a:off x="1233526" y="2855671"/>
            <a:ext cx="3931920" cy="1524305"/>
          </a:xfrm>
          <a:prstGeom prst="rect">
            <a:avLst/>
          </a:prstGeom>
          <a:noFill/>
          <a:ln/>
        </p:spPr>
        <p:txBody>
          <a:bodyPr wrap="square" rtlCol="0" anchor="t"/>
          <a:lstStyle/>
          <a:p>
            <a:pPr algn="l" marL="285750" indent="-285750">
              <a:lnSpc>
                <a:spcPct val="150000"/>
              </a:lnSpc>
              <a:buSzPct val="100000"/>
              <a:buChar char="•"/>
            </a:pPr>
            <a:r>
              <a:rPr lang="nl-NL" sz="1600" dirty="0">
                <a:solidFill>
                  <a:srgbClr val="A45BE1"/>
                </a:solidFill>
                <a:latin typeface="Kanit" pitchFamily="34" charset="0"/>
                <a:ea typeface="Kanit" pitchFamily="34" charset="-122"/>
                <a:cs typeface="Kanit" pitchFamily="34" charset="-120"/>
              </a:rPr>
              <a:t>Mensen scrollen elke dag</a:t>
            </a:r>
            <a:endParaRPr lang="nl-NL" sz="1600" dirty="0"/>
          </a:p>
          <a:p>
            <a:pPr algn="l" marL="285750" indent="-285750">
              <a:lnSpc>
                <a:spcPct val="150000"/>
              </a:lnSpc>
              <a:buSzPct val="100000"/>
              <a:buChar char="•"/>
            </a:pPr>
            <a:r>
              <a:rPr lang="nl-NL" sz="1600" dirty="0">
                <a:solidFill>
                  <a:srgbClr val="A45BE1"/>
                </a:solidFill>
                <a:latin typeface="Kanit" pitchFamily="34" charset="0"/>
                <a:ea typeface="Kanit" pitchFamily="34" charset="-122"/>
                <a:cs typeface="Kanit" pitchFamily="34" charset="-120"/>
              </a:rPr>
              <a:t>Ontdekken begint in de feed</a:t>
            </a:r>
            <a:endParaRPr lang="nl-NL" sz="1600" dirty="0"/>
          </a:p>
          <a:p>
            <a:pPr algn="l" marL="285750" indent="-285750">
              <a:lnSpc>
                <a:spcPct val="150000"/>
              </a:lnSpc>
              <a:buSzPct val="100000"/>
              <a:buChar char="•"/>
            </a:pPr>
            <a:r>
              <a:rPr lang="nl-NL" sz="1600" dirty="0">
                <a:solidFill>
                  <a:srgbClr val="A45BE1"/>
                </a:solidFill>
                <a:latin typeface="Kanit" pitchFamily="34" charset="0"/>
                <a:ea typeface="Kanit" pitchFamily="34" charset="-122"/>
                <a:cs typeface="Kanit" pitchFamily="34" charset="-120"/>
              </a:rPr>
              <a:t>Klanten verwachten antwoord</a:t>
            </a:r>
            <a:endParaRPr lang="nl-NL" sz="1600" dirty="0"/>
          </a:p>
          <a:p>
            <a:pPr algn="l" marL="285750" indent="-285750">
              <a:lnSpc>
                <a:spcPct val="150000"/>
              </a:lnSpc>
              <a:buSzPct val="100000"/>
              <a:buChar char="•"/>
            </a:pPr>
            <a:r>
              <a:rPr lang="nl-NL" sz="1600" dirty="0">
                <a:solidFill>
                  <a:srgbClr val="A45BE1"/>
                </a:solidFill>
                <a:latin typeface="Kanit" pitchFamily="34" charset="0"/>
                <a:ea typeface="Kanit" pitchFamily="34" charset="-122"/>
                <a:cs typeface="Kanit" pitchFamily="34" charset="-120"/>
              </a:rPr>
              <a:t>Vertrouwen groeit in gesprek</a:t>
            </a:r>
            <a:endParaRPr lang="nl-NL" sz="1600" dirty="0"/>
          </a:p>
        </p:txBody>
      </p:sp>
      <p:sp>
        <p:nvSpPr>
          <p:cNvPr id="114" name="Text 112"/>
          <p:cNvSpPr txBox="1"/>
          <p:nvPr/>
        </p:nvSpPr>
        <p:spPr>
          <a:xfrm>
            <a:off x="1233526" y="4732020"/>
            <a:ext cx="3629254" cy="822960"/>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Op social media vinden, vergelijken en bespreken mensen merken. Wie daar met nuttige posts aanwezig is, blijft deel van dat gesprek.</a:t>
            </a:r>
            <a:endParaRPr lang="nl-NL" sz="1100" dirty="0"/>
          </a:p>
        </p:txBody>
      </p:sp>
      <p:sp>
        <p:nvSpPr>
          <p:cNvPr id="115" name="Shape 113"/>
          <p:cNvSpPr/>
          <p:nvPr/>
        </p:nvSpPr>
        <p:spPr>
          <a:xfrm rot="5400000">
            <a:off x="4167835" y="1549908"/>
            <a:ext cx="371246" cy="151790"/>
          </a:xfrm>
          <a:prstGeom prst="triangle">
            <a:avLst/>
          </a:prstGeom>
          <a:solidFill>
            <a:srgbClr val="A45BE1"/>
          </a:solidFill>
          <a:ln/>
        </p:spPr>
      </p:sp>
      <p:sp>
        <p:nvSpPr>
          <p:cNvPr id="116" name="Shape 114"/>
          <p:cNvSpPr/>
          <p:nvPr/>
        </p:nvSpPr>
        <p:spPr>
          <a:xfrm rot="5400000">
            <a:off x="4319626" y="1549908"/>
            <a:ext cx="371246" cy="151790"/>
          </a:xfrm>
          <a:prstGeom prst="triangle">
            <a:avLst/>
          </a:prstGeom>
          <a:solidFill>
            <a:srgbClr val="219AE3"/>
          </a:solidFill>
          <a:ln/>
        </p:spPr>
      </p:sp>
      <p:sp>
        <p:nvSpPr>
          <p:cNvPr id="117" name="Shape 115"/>
          <p:cNvSpPr/>
          <p:nvPr/>
        </p:nvSpPr>
        <p:spPr>
          <a:xfrm>
            <a:off x="9779508" y="445313"/>
            <a:ext cx="64008" cy="64008"/>
          </a:xfrm>
          <a:prstGeom prst="ellipse">
            <a:avLst/>
          </a:prstGeom>
          <a:solidFill>
            <a:srgbClr val="5B63FB"/>
          </a:solidFill>
          <a:ln/>
        </p:spPr>
      </p:sp>
      <p:sp>
        <p:nvSpPr>
          <p:cNvPr id="118" name="Shape 116"/>
          <p:cNvSpPr/>
          <p:nvPr/>
        </p:nvSpPr>
        <p:spPr>
          <a:xfrm>
            <a:off x="10157155" y="445313"/>
            <a:ext cx="64008" cy="64008"/>
          </a:xfrm>
          <a:prstGeom prst="ellipse">
            <a:avLst/>
          </a:prstGeom>
          <a:solidFill>
            <a:srgbClr val="5B63FB"/>
          </a:solidFill>
          <a:ln/>
        </p:spPr>
      </p:sp>
      <p:sp>
        <p:nvSpPr>
          <p:cNvPr id="119" name="Shape 117"/>
          <p:cNvSpPr/>
          <p:nvPr/>
        </p:nvSpPr>
        <p:spPr>
          <a:xfrm>
            <a:off x="10534802" y="445313"/>
            <a:ext cx="64008" cy="64008"/>
          </a:xfrm>
          <a:prstGeom prst="ellipse">
            <a:avLst/>
          </a:prstGeom>
          <a:solidFill>
            <a:srgbClr val="5B63FB"/>
          </a:solidFill>
          <a:ln/>
        </p:spPr>
      </p:sp>
      <p:sp>
        <p:nvSpPr>
          <p:cNvPr id="120" name="Shape 118"/>
          <p:cNvSpPr/>
          <p:nvPr/>
        </p:nvSpPr>
        <p:spPr>
          <a:xfrm>
            <a:off x="10912450" y="445313"/>
            <a:ext cx="64008" cy="64008"/>
          </a:xfrm>
          <a:prstGeom prst="ellipse">
            <a:avLst/>
          </a:prstGeom>
          <a:solidFill>
            <a:srgbClr val="5B63FB"/>
          </a:solidFill>
          <a:ln/>
        </p:spPr>
      </p:sp>
      <p:sp>
        <p:nvSpPr>
          <p:cNvPr id="121" name="Shape 119"/>
          <p:cNvSpPr/>
          <p:nvPr/>
        </p:nvSpPr>
        <p:spPr>
          <a:xfrm>
            <a:off x="11290097" y="445313"/>
            <a:ext cx="64008" cy="64008"/>
          </a:xfrm>
          <a:prstGeom prst="ellipse">
            <a:avLst/>
          </a:prstGeom>
          <a:solidFill>
            <a:srgbClr val="5B63FB"/>
          </a:solidFill>
          <a:ln/>
        </p:spPr>
      </p:sp>
      <p:sp>
        <p:nvSpPr>
          <p:cNvPr id="122" name="Shape 120"/>
          <p:cNvSpPr/>
          <p:nvPr/>
        </p:nvSpPr>
        <p:spPr>
          <a:xfrm>
            <a:off x="9779508" y="822046"/>
            <a:ext cx="64008" cy="64008"/>
          </a:xfrm>
          <a:prstGeom prst="ellipse">
            <a:avLst/>
          </a:prstGeom>
          <a:solidFill>
            <a:srgbClr val="50A6D4"/>
          </a:solidFill>
          <a:ln/>
        </p:spPr>
      </p:sp>
      <p:sp>
        <p:nvSpPr>
          <p:cNvPr id="123" name="Shape 121"/>
          <p:cNvSpPr/>
          <p:nvPr/>
        </p:nvSpPr>
        <p:spPr>
          <a:xfrm>
            <a:off x="10157155" y="822046"/>
            <a:ext cx="64008" cy="64008"/>
          </a:xfrm>
          <a:prstGeom prst="ellipse">
            <a:avLst/>
          </a:prstGeom>
          <a:solidFill>
            <a:srgbClr val="50A6D4"/>
          </a:solidFill>
          <a:ln/>
        </p:spPr>
      </p:sp>
      <p:sp>
        <p:nvSpPr>
          <p:cNvPr id="124" name="Shape 122"/>
          <p:cNvSpPr/>
          <p:nvPr/>
        </p:nvSpPr>
        <p:spPr>
          <a:xfrm>
            <a:off x="10534802" y="822046"/>
            <a:ext cx="64008" cy="64008"/>
          </a:xfrm>
          <a:prstGeom prst="ellipse">
            <a:avLst/>
          </a:prstGeom>
          <a:solidFill>
            <a:srgbClr val="50A6D4"/>
          </a:solidFill>
          <a:ln/>
        </p:spPr>
      </p:sp>
      <p:sp>
        <p:nvSpPr>
          <p:cNvPr id="125" name="Shape 123"/>
          <p:cNvSpPr/>
          <p:nvPr/>
        </p:nvSpPr>
        <p:spPr>
          <a:xfrm>
            <a:off x="10912450" y="822046"/>
            <a:ext cx="64008" cy="64008"/>
          </a:xfrm>
          <a:prstGeom prst="ellipse">
            <a:avLst/>
          </a:prstGeom>
          <a:solidFill>
            <a:srgbClr val="50A6D4"/>
          </a:solidFill>
          <a:ln/>
        </p:spPr>
      </p:sp>
      <p:sp>
        <p:nvSpPr>
          <p:cNvPr id="126" name="Shape 124"/>
          <p:cNvSpPr/>
          <p:nvPr/>
        </p:nvSpPr>
        <p:spPr>
          <a:xfrm>
            <a:off x="11290097" y="822046"/>
            <a:ext cx="64008" cy="64008"/>
          </a:xfrm>
          <a:prstGeom prst="ellipse">
            <a:avLst/>
          </a:prstGeom>
          <a:solidFill>
            <a:srgbClr val="50A6D4"/>
          </a:solidFill>
          <a:ln/>
        </p:spPr>
      </p:sp>
      <p:sp>
        <p:nvSpPr>
          <p:cNvPr id="127" name="Shape 125"/>
          <p:cNvSpPr/>
          <p:nvPr/>
        </p:nvSpPr>
        <p:spPr>
          <a:xfrm>
            <a:off x="9779508" y="1198778"/>
            <a:ext cx="64008" cy="64008"/>
          </a:xfrm>
          <a:prstGeom prst="ellipse">
            <a:avLst/>
          </a:prstGeom>
          <a:solidFill>
            <a:srgbClr val="45E8AD"/>
          </a:solidFill>
          <a:ln/>
        </p:spPr>
      </p:sp>
      <p:sp>
        <p:nvSpPr>
          <p:cNvPr id="128" name="Shape 126"/>
          <p:cNvSpPr/>
          <p:nvPr/>
        </p:nvSpPr>
        <p:spPr>
          <a:xfrm>
            <a:off x="10157155" y="1198778"/>
            <a:ext cx="64008" cy="64008"/>
          </a:xfrm>
          <a:prstGeom prst="ellipse">
            <a:avLst/>
          </a:prstGeom>
          <a:solidFill>
            <a:srgbClr val="45E8AD"/>
          </a:solidFill>
          <a:ln/>
        </p:spPr>
      </p:sp>
      <p:sp>
        <p:nvSpPr>
          <p:cNvPr id="129" name="Shape 127"/>
          <p:cNvSpPr/>
          <p:nvPr/>
        </p:nvSpPr>
        <p:spPr>
          <a:xfrm>
            <a:off x="10534802" y="1198778"/>
            <a:ext cx="64008" cy="64008"/>
          </a:xfrm>
          <a:prstGeom prst="ellipse">
            <a:avLst/>
          </a:prstGeom>
          <a:solidFill>
            <a:srgbClr val="45E8AD"/>
          </a:solidFill>
          <a:ln/>
        </p:spPr>
      </p:sp>
      <p:sp>
        <p:nvSpPr>
          <p:cNvPr id="130" name="Shape 128"/>
          <p:cNvSpPr/>
          <p:nvPr/>
        </p:nvSpPr>
        <p:spPr>
          <a:xfrm>
            <a:off x="10912450" y="1198778"/>
            <a:ext cx="64008" cy="64008"/>
          </a:xfrm>
          <a:prstGeom prst="ellipse">
            <a:avLst/>
          </a:prstGeom>
          <a:solidFill>
            <a:srgbClr val="45E8AD"/>
          </a:solidFill>
          <a:ln/>
        </p:spPr>
      </p:sp>
      <p:sp>
        <p:nvSpPr>
          <p:cNvPr id="131" name="Shape 129"/>
          <p:cNvSpPr/>
          <p:nvPr/>
        </p:nvSpPr>
        <p:spPr>
          <a:xfrm>
            <a:off x="11290097" y="1198778"/>
            <a:ext cx="64008" cy="64008"/>
          </a:xfrm>
          <a:prstGeom prst="ellipse">
            <a:avLst/>
          </a:prstGeom>
          <a:solidFill>
            <a:srgbClr val="45E8AD"/>
          </a:solidFill>
          <a:ln/>
        </p:spPr>
      </p:sp>
      <p:sp>
        <p:nvSpPr>
          <p:cNvPr id="132" name="Shape 130"/>
          <p:cNvSpPr/>
          <p:nvPr/>
        </p:nvSpPr>
        <p:spPr>
          <a:xfrm>
            <a:off x="6731813" y="5594299"/>
            <a:ext cx="64008" cy="64008"/>
          </a:xfrm>
          <a:prstGeom prst="ellipse">
            <a:avLst/>
          </a:prstGeom>
          <a:solidFill>
            <a:srgbClr val="FFDCA0"/>
          </a:solidFill>
          <a:ln/>
        </p:spPr>
      </p:sp>
      <p:sp>
        <p:nvSpPr>
          <p:cNvPr id="133" name="Shape 131"/>
          <p:cNvSpPr/>
          <p:nvPr/>
        </p:nvSpPr>
        <p:spPr>
          <a:xfrm>
            <a:off x="7109460" y="5594299"/>
            <a:ext cx="64008" cy="64008"/>
          </a:xfrm>
          <a:prstGeom prst="ellipse">
            <a:avLst/>
          </a:prstGeom>
          <a:solidFill>
            <a:srgbClr val="FFDCA0"/>
          </a:solidFill>
          <a:ln/>
        </p:spPr>
      </p:sp>
      <p:sp>
        <p:nvSpPr>
          <p:cNvPr id="134" name="Shape 132"/>
          <p:cNvSpPr/>
          <p:nvPr/>
        </p:nvSpPr>
        <p:spPr>
          <a:xfrm>
            <a:off x="7487107" y="5594299"/>
            <a:ext cx="64008" cy="64008"/>
          </a:xfrm>
          <a:prstGeom prst="ellipse">
            <a:avLst/>
          </a:prstGeom>
          <a:solidFill>
            <a:srgbClr val="FFDCA0"/>
          </a:solidFill>
          <a:ln/>
        </p:spPr>
      </p:sp>
      <p:sp>
        <p:nvSpPr>
          <p:cNvPr id="135" name="Shape 133"/>
          <p:cNvSpPr/>
          <p:nvPr/>
        </p:nvSpPr>
        <p:spPr>
          <a:xfrm>
            <a:off x="7864754" y="5594299"/>
            <a:ext cx="64008" cy="64008"/>
          </a:xfrm>
          <a:prstGeom prst="ellipse">
            <a:avLst/>
          </a:prstGeom>
          <a:solidFill>
            <a:srgbClr val="FFDCA0"/>
          </a:solidFill>
          <a:ln/>
        </p:spPr>
      </p:sp>
      <p:sp>
        <p:nvSpPr>
          <p:cNvPr id="136" name="Shape 134"/>
          <p:cNvSpPr/>
          <p:nvPr/>
        </p:nvSpPr>
        <p:spPr>
          <a:xfrm>
            <a:off x="8242402" y="5594299"/>
            <a:ext cx="64008" cy="64008"/>
          </a:xfrm>
          <a:prstGeom prst="ellipse">
            <a:avLst/>
          </a:prstGeom>
          <a:solidFill>
            <a:srgbClr val="FFDCA0"/>
          </a:solidFill>
          <a:ln/>
        </p:spPr>
      </p:sp>
      <p:sp>
        <p:nvSpPr>
          <p:cNvPr id="137" name="Shape 135"/>
          <p:cNvSpPr/>
          <p:nvPr/>
        </p:nvSpPr>
        <p:spPr>
          <a:xfrm>
            <a:off x="6731813" y="5971946"/>
            <a:ext cx="64008" cy="64008"/>
          </a:xfrm>
          <a:prstGeom prst="ellipse">
            <a:avLst/>
          </a:prstGeom>
          <a:solidFill>
            <a:srgbClr val="FBA486"/>
          </a:solidFill>
          <a:ln/>
        </p:spPr>
      </p:sp>
      <p:sp>
        <p:nvSpPr>
          <p:cNvPr id="138" name="Shape 136"/>
          <p:cNvSpPr/>
          <p:nvPr/>
        </p:nvSpPr>
        <p:spPr>
          <a:xfrm>
            <a:off x="7109460" y="5971946"/>
            <a:ext cx="64008" cy="64008"/>
          </a:xfrm>
          <a:prstGeom prst="ellipse">
            <a:avLst/>
          </a:prstGeom>
          <a:solidFill>
            <a:srgbClr val="FBA486"/>
          </a:solidFill>
          <a:ln/>
        </p:spPr>
      </p:sp>
      <p:sp>
        <p:nvSpPr>
          <p:cNvPr id="139" name="Shape 137"/>
          <p:cNvSpPr/>
          <p:nvPr/>
        </p:nvSpPr>
        <p:spPr>
          <a:xfrm>
            <a:off x="7487107" y="5971946"/>
            <a:ext cx="64008" cy="64008"/>
          </a:xfrm>
          <a:prstGeom prst="ellipse">
            <a:avLst/>
          </a:prstGeom>
          <a:solidFill>
            <a:srgbClr val="FBA486"/>
          </a:solidFill>
          <a:ln/>
        </p:spPr>
      </p:sp>
      <p:sp>
        <p:nvSpPr>
          <p:cNvPr id="140" name="Shape 138"/>
          <p:cNvSpPr/>
          <p:nvPr/>
        </p:nvSpPr>
        <p:spPr>
          <a:xfrm>
            <a:off x="7864754" y="5971946"/>
            <a:ext cx="64008" cy="64008"/>
          </a:xfrm>
          <a:prstGeom prst="ellipse">
            <a:avLst/>
          </a:prstGeom>
          <a:solidFill>
            <a:srgbClr val="FBA486"/>
          </a:solidFill>
          <a:ln/>
        </p:spPr>
      </p:sp>
      <p:sp>
        <p:nvSpPr>
          <p:cNvPr id="141" name="Shape 139"/>
          <p:cNvSpPr/>
          <p:nvPr/>
        </p:nvSpPr>
        <p:spPr>
          <a:xfrm>
            <a:off x="8242402" y="5971946"/>
            <a:ext cx="64008" cy="64008"/>
          </a:xfrm>
          <a:prstGeom prst="ellipse">
            <a:avLst/>
          </a:prstGeom>
          <a:solidFill>
            <a:srgbClr val="FBA486"/>
          </a:solidFill>
          <a:ln/>
        </p:spPr>
      </p:sp>
      <p:sp>
        <p:nvSpPr>
          <p:cNvPr id="142" name="Shape 140"/>
          <p:cNvSpPr/>
          <p:nvPr/>
        </p:nvSpPr>
        <p:spPr>
          <a:xfrm>
            <a:off x="6731813" y="6349594"/>
            <a:ext cx="64008" cy="64008"/>
          </a:xfrm>
          <a:prstGeom prst="ellipse">
            <a:avLst/>
          </a:prstGeom>
          <a:solidFill>
            <a:srgbClr val="F66C6C"/>
          </a:solidFill>
          <a:ln/>
        </p:spPr>
      </p:sp>
      <p:sp>
        <p:nvSpPr>
          <p:cNvPr id="143" name="Shape 141"/>
          <p:cNvSpPr/>
          <p:nvPr/>
        </p:nvSpPr>
        <p:spPr>
          <a:xfrm>
            <a:off x="7109460" y="6349594"/>
            <a:ext cx="64008" cy="64008"/>
          </a:xfrm>
          <a:prstGeom prst="ellipse">
            <a:avLst/>
          </a:prstGeom>
          <a:solidFill>
            <a:srgbClr val="F66C6C"/>
          </a:solidFill>
          <a:ln/>
        </p:spPr>
      </p:sp>
      <p:sp>
        <p:nvSpPr>
          <p:cNvPr id="144" name="Shape 142"/>
          <p:cNvSpPr/>
          <p:nvPr/>
        </p:nvSpPr>
        <p:spPr>
          <a:xfrm>
            <a:off x="7487107" y="6349594"/>
            <a:ext cx="64008" cy="64008"/>
          </a:xfrm>
          <a:prstGeom prst="ellipse">
            <a:avLst/>
          </a:prstGeom>
          <a:solidFill>
            <a:srgbClr val="F66C6C"/>
          </a:solidFill>
          <a:ln/>
        </p:spPr>
      </p:sp>
      <p:sp>
        <p:nvSpPr>
          <p:cNvPr id="145" name="Shape 143"/>
          <p:cNvSpPr/>
          <p:nvPr/>
        </p:nvSpPr>
        <p:spPr>
          <a:xfrm>
            <a:off x="7864754" y="6349594"/>
            <a:ext cx="64008" cy="64008"/>
          </a:xfrm>
          <a:prstGeom prst="ellipse">
            <a:avLst/>
          </a:prstGeom>
          <a:solidFill>
            <a:srgbClr val="F66C6C"/>
          </a:solidFill>
          <a:ln/>
        </p:spPr>
      </p:sp>
      <p:sp>
        <p:nvSpPr>
          <p:cNvPr id="146" name="Shape 144"/>
          <p:cNvSpPr/>
          <p:nvPr/>
        </p:nvSpPr>
        <p:spPr>
          <a:xfrm>
            <a:off x="8242402" y="6349594"/>
            <a:ext cx="64008" cy="64008"/>
          </a:xfrm>
          <a:prstGeom prst="ellipse">
            <a:avLst/>
          </a:prstGeom>
          <a:solidFill>
            <a:srgbClr val="F66C6C"/>
          </a:solidFill>
          <a:ln/>
        </p:spPr>
      </p:sp>
      <p:sp>
        <p:nvSpPr>
          <p:cNvPr id="147" name="Shape 145"/>
          <p:cNvSpPr/>
          <p:nvPr/>
        </p:nvSpPr>
        <p:spPr>
          <a:xfrm>
            <a:off x="190195" y="6188659"/>
            <a:ext cx="504749" cy="504749"/>
          </a:xfrm>
          <a:prstGeom prst="star4">
            <a:avLst/>
          </a:prstGeom>
          <a:solidFill>
            <a:srgbClr val="F66C6C"/>
          </a:solidFill>
          <a:ln/>
        </p:spPr>
      </p:sp>
      <p:sp>
        <p:nvSpPr>
          <p:cNvPr id="148" name="Shape 146"/>
          <p:cNvSpPr/>
          <p:nvPr/>
        </p:nvSpPr>
        <p:spPr>
          <a:xfrm>
            <a:off x="694944" y="6188659"/>
            <a:ext cx="504749" cy="504749"/>
          </a:xfrm>
          <a:prstGeom prst="star4">
            <a:avLst/>
          </a:prstGeom>
          <a:solidFill>
            <a:srgbClr val="FFDCA0"/>
          </a:solidFill>
          <a:ln/>
        </p:spPr>
      </p:sp>
      <p:sp>
        <p:nvSpPr>
          <p:cNvPr id="149" name="Shape 147"/>
          <p:cNvSpPr/>
          <p:nvPr/>
        </p:nvSpPr>
        <p:spPr>
          <a:xfrm>
            <a:off x="190195" y="202997"/>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5B63FB"/>
            </a:solidFill>
            <a:prstDash val="solid"/>
          </a:ln>
        </p:spPr>
      </p:sp>
      <p:sp>
        <p:nvSpPr>
          <p:cNvPr id="150" name="Shape 148"/>
          <p:cNvSpPr/>
          <p:nvPr/>
        </p:nvSpPr>
        <p:spPr>
          <a:xfrm>
            <a:off x="190195" y="380425"/>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45E8AD"/>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7134149" y="0"/>
            <a:ext cx="3097987" cy="89726"/>
          </a:xfrm>
          <a:prstGeom prst="rect">
            <a:avLst/>
          </a:prstGeom>
          <a:solidFill>
            <a:srgbClr val="FFDBA0"/>
          </a:solidFill>
          <a:ln/>
        </p:spPr>
      </p:sp>
      <p:sp>
        <p:nvSpPr>
          <p:cNvPr id="3" name="Shape 1"/>
          <p:cNvSpPr/>
          <p:nvPr/>
        </p:nvSpPr>
        <p:spPr>
          <a:xfrm>
            <a:off x="7134149" y="71438"/>
            <a:ext cx="3097987" cy="89726"/>
          </a:xfrm>
          <a:prstGeom prst="rect">
            <a:avLst/>
          </a:prstGeom>
          <a:solidFill>
            <a:srgbClr val="FFDA9F"/>
          </a:solidFill>
          <a:ln/>
        </p:spPr>
      </p:sp>
      <p:sp>
        <p:nvSpPr>
          <p:cNvPr id="4" name="Shape 2"/>
          <p:cNvSpPr/>
          <p:nvPr/>
        </p:nvSpPr>
        <p:spPr>
          <a:xfrm>
            <a:off x="7134149" y="142875"/>
            <a:ext cx="3097987" cy="89726"/>
          </a:xfrm>
          <a:prstGeom prst="rect">
            <a:avLst/>
          </a:prstGeom>
          <a:solidFill>
            <a:srgbClr val="FFD99F"/>
          </a:solidFill>
          <a:ln/>
        </p:spPr>
      </p:sp>
      <p:sp>
        <p:nvSpPr>
          <p:cNvPr id="5" name="Shape 3"/>
          <p:cNvSpPr/>
          <p:nvPr/>
        </p:nvSpPr>
        <p:spPr>
          <a:xfrm>
            <a:off x="7134149" y="214313"/>
            <a:ext cx="3097987" cy="89726"/>
          </a:xfrm>
          <a:prstGeom prst="rect">
            <a:avLst/>
          </a:prstGeom>
          <a:solidFill>
            <a:srgbClr val="FFD89E"/>
          </a:solidFill>
          <a:ln/>
        </p:spPr>
      </p:sp>
      <p:sp>
        <p:nvSpPr>
          <p:cNvPr id="6" name="Shape 4"/>
          <p:cNvSpPr/>
          <p:nvPr/>
        </p:nvSpPr>
        <p:spPr>
          <a:xfrm>
            <a:off x="7134149" y="285750"/>
            <a:ext cx="3097987" cy="89726"/>
          </a:xfrm>
          <a:prstGeom prst="rect">
            <a:avLst/>
          </a:prstGeom>
          <a:solidFill>
            <a:srgbClr val="FFD79E"/>
          </a:solidFill>
          <a:ln/>
        </p:spPr>
      </p:sp>
      <p:sp>
        <p:nvSpPr>
          <p:cNvPr id="7" name="Shape 5"/>
          <p:cNvSpPr/>
          <p:nvPr/>
        </p:nvSpPr>
        <p:spPr>
          <a:xfrm>
            <a:off x="7134149" y="357188"/>
            <a:ext cx="3097987" cy="89726"/>
          </a:xfrm>
          <a:prstGeom prst="rect">
            <a:avLst/>
          </a:prstGeom>
          <a:solidFill>
            <a:srgbClr val="FED69D"/>
          </a:solidFill>
          <a:ln/>
        </p:spPr>
      </p:sp>
      <p:sp>
        <p:nvSpPr>
          <p:cNvPr id="8" name="Shape 6"/>
          <p:cNvSpPr/>
          <p:nvPr/>
        </p:nvSpPr>
        <p:spPr>
          <a:xfrm>
            <a:off x="7134149" y="428625"/>
            <a:ext cx="3097987" cy="89726"/>
          </a:xfrm>
          <a:prstGeom prst="rect">
            <a:avLst/>
          </a:prstGeom>
          <a:solidFill>
            <a:srgbClr val="FED49C"/>
          </a:solidFill>
          <a:ln/>
        </p:spPr>
      </p:sp>
      <p:sp>
        <p:nvSpPr>
          <p:cNvPr id="9" name="Shape 7"/>
          <p:cNvSpPr/>
          <p:nvPr/>
        </p:nvSpPr>
        <p:spPr>
          <a:xfrm>
            <a:off x="7134149" y="500063"/>
            <a:ext cx="3097987" cy="89726"/>
          </a:xfrm>
          <a:prstGeom prst="rect">
            <a:avLst/>
          </a:prstGeom>
          <a:solidFill>
            <a:srgbClr val="FED39C"/>
          </a:solidFill>
          <a:ln/>
        </p:spPr>
      </p:sp>
      <p:sp>
        <p:nvSpPr>
          <p:cNvPr id="10" name="Shape 8"/>
          <p:cNvSpPr/>
          <p:nvPr/>
        </p:nvSpPr>
        <p:spPr>
          <a:xfrm>
            <a:off x="7134149" y="571500"/>
            <a:ext cx="3097987" cy="89726"/>
          </a:xfrm>
          <a:prstGeom prst="rect">
            <a:avLst/>
          </a:prstGeom>
          <a:solidFill>
            <a:srgbClr val="FED29B"/>
          </a:solidFill>
          <a:ln/>
        </p:spPr>
      </p:sp>
      <p:sp>
        <p:nvSpPr>
          <p:cNvPr id="11" name="Shape 9"/>
          <p:cNvSpPr/>
          <p:nvPr/>
        </p:nvSpPr>
        <p:spPr>
          <a:xfrm>
            <a:off x="7134149" y="642938"/>
            <a:ext cx="3097987" cy="89726"/>
          </a:xfrm>
          <a:prstGeom prst="rect">
            <a:avLst/>
          </a:prstGeom>
          <a:solidFill>
            <a:srgbClr val="FED19B"/>
          </a:solidFill>
          <a:ln/>
        </p:spPr>
      </p:sp>
      <p:sp>
        <p:nvSpPr>
          <p:cNvPr id="12" name="Shape 10"/>
          <p:cNvSpPr/>
          <p:nvPr/>
        </p:nvSpPr>
        <p:spPr>
          <a:xfrm>
            <a:off x="7134149" y="714375"/>
            <a:ext cx="3097987" cy="89726"/>
          </a:xfrm>
          <a:prstGeom prst="rect">
            <a:avLst/>
          </a:prstGeom>
          <a:solidFill>
            <a:srgbClr val="FED09A"/>
          </a:solidFill>
          <a:ln/>
        </p:spPr>
      </p:sp>
      <p:sp>
        <p:nvSpPr>
          <p:cNvPr id="13" name="Shape 11"/>
          <p:cNvSpPr/>
          <p:nvPr/>
        </p:nvSpPr>
        <p:spPr>
          <a:xfrm>
            <a:off x="7134149" y="785813"/>
            <a:ext cx="3097987" cy="89726"/>
          </a:xfrm>
          <a:prstGeom prst="rect">
            <a:avLst/>
          </a:prstGeom>
          <a:solidFill>
            <a:srgbClr val="FECF9A"/>
          </a:solidFill>
          <a:ln/>
        </p:spPr>
      </p:sp>
      <p:sp>
        <p:nvSpPr>
          <p:cNvPr id="14" name="Shape 12"/>
          <p:cNvSpPr/>
          <p:nvPr/>
        </p:nvSpPr>
        <p:spPr>
          <a:xfrm>
            <a:off x="7134149" y="857250"/>
            <a:ext cx="3097987" cy="89726"/>
          </a:xfrm>
          <a:prstGeom prst="rect">
            <a:avLst/>
          </a:prstGeom>
          <a:solidFill>
            <a:srgbClr val="FECD99"/>
          </a:solidFill>
          <a:ln/>
        </p:spPr>
      </p:sp>
      <p:sp>
        <p:nvSpPr>
          <p:cNvPr id="15" name="Shape 13"/>
          <p:cNvSpPr/>
          <p:nvPr/>
        </p:nvSpPr>
        <p:spPr>
          <a:xfrm>
            <a:off x="7134149" y="928688"/>
            <a:ext cx="3097987" cy="89726"/>
          </a:xfrm>
          <a:prstGeom prst="rect">
            <a:avLst/>
          </a:prstGeom>
          <a:solidFill>
            <a:srgbClr val="FECC99"/>
          </a:solidFill>
          <a:ln/>
        </p:spPr>
      </p:sp>
      <p:sp>
        <p:nvSpPr>
          <p:cNvPr id="16" name="Shape 14"/>
          <p:cNvSpPr/>
          <p:nvPr/>
        </p:nvSpPr>
        <p:spPr>
          <a:xfrm>
            <a:off x="7134149" y="1000125"/>
            <a:ext cx="3097987" cy="89726"/>
          </a:xfrm>
          <a:prstGeom prst="rect">
            <a:avLst/>
          </a:prstGeom>
          <a:solidFill>
            <a:srgbClr val="FECB98"/>
          </a:solidFill>
          <a:ln/>
        </p:spPr>
      </p:sp>
      <p:sp>
        <p:nvSpPr>
          <p:cNvPr id="17" name="Shape 15"/>
          <p:cNvSpPr/>
          <p:nvPr/>
        </p:nvSpPr>
        <p:spPr>
          <a:xfrm>
            <a:off x="7134149" y="1071563"/>
            <a:ext cx="3097987" cy="89726"/>
          </a:xfrm>
          <a:prstGeom prst="rect">
            <a:avLst/>
          </a:prstGeom>
          <a:solidFill>
            <a:srgbClr val="FECA98"/>
          </a:solidFill>
          <a:ln/>
        </p:spPr>
      </p:sp>
      <p:sp>
        <p:nvSpPr>
          <p:cNvPr id="18" name="Shape 16"/>
          <p:cNvSpPr/>
          <p:nvPr/>
        </p:nvSpPr>
        <p:spPr>
          <a:xfrm>
            <a:off x="7134149" y="1143000"/>
            <a:ext cx="3097987" cy="89726"/>
          </a:xfrm>
          <a:prstGeom prst="rect">
            <a:avLst/>
          </a:prstGeom>
          <a:solidFill>
            <a:srgbClr val="FDC997"/>
          </a:solidFill>
          <a:ln/>
        </p:spPr>
      </p:sp>
      <p:sp>
        <p:nvSpPr>
          <p:cNvPr id="19" name="Shape 17"/>
          <p:cNvSpPr/>
          <p:nvPr/>
        </p:nvSpPr>
        <p:spPr>
          <a:xfrm>
            <a:off x="7134149" y="1214438"/>
            <a:ext cx="3097987" cy="89726"/>
          </a:xfrm>
          <a:prstGeom prst="rect">
            <a:avLst/>
          </a:prstGeom>
          <a:solidFill>
            <a:srgbClr val="FDC897"/>
          </a:solidFill>
          <a:ln/>
        </p:spPr>
      </p:sp>
      <p:sp>
        <p:nvSpPr>
          <p:cNvPr id="20" name="Shape 18"/>
          <p:cNvSpPr/>
          <p:nvPr/>
        </p:nvSpPr>
        <p:spPr>
          <a:xfrm>
            <a:off x="7134149" y="1285875"/>
            <a:ext cx="3097987" cy="89726"/>
          </a:xfrm>
          <a:prstGeom prst="rect">
            <a:avLst/>
          </a:prstGeom>
          <a:solidFill>
            <a:srgbClr val="FDC696"/>
          </a:solidFill>
          <a:ln/>
        </p:spPr>
      </p:sp>
      <p:sp>
        <p:nvSpPr>
          <p:cNvPr id="21" name="Shape 19"/>
          <p:cNvSpPr/>
          <p:nvPr/>
        </p:nvSpPr>
        <p:spPr>
          <a:xfrm>
            <a:off x="7134149" y="1357313"/>
            <a:ext cx="3097987" cy="89726"/>
          </a:xfrm>
          <a:prstGeom prst="rect">
            <a:avLst/>
          </a:prstGeom>
          <a:solidFill>
            <a:srgbClr val="FDC595"/>
          </a:solidFill>
          <a:ln/>
        </p:spPr>
      </p:sp>
      <p:sp>
        <p:nvSpPr>
          <p:cNvPr id="22" name="Shape 20"/>
          <p:cNvSpPr/>
          <p:nvPr/>
        </p:nvSpPr>
        <p:spPr>
          <a:xfrm>
            <a:off x="7134149" y="1428750"/>
            <a:ext cx="3097987" cy="89726"/>
          </a:xfrm>
          <a:prstGeom prst="rect">
            <a:avLst/>
          </a:prstGeom>
          <a:solidFill>
            <a:srgbClr val="FDC495"/>
          </a:solidFill>
          <a:ln/>
        </p:spPr>
      </p:sp>
      <p:sp>
        <p:nvSpPr>
          <p:cNvPr id="23" name="Shape 21"/>
          <p:cNvSpPr/>
          <p:nvPr/>
        </p:nvSpPr>
        <p:spPr>
          <a:xfrm>
            <a:off x="7134149" y="1500188"/>
            <a:ext cx="3097987" cy="89726"/>
          </a:xfrm>
          <a:prstGeom prst="rect">
            <a:avLst/>
          </a:prstGeom>
          <a:solidFill>
            <a:srgbClr val="FDC394"/>
          </a:solidFill>
          <a:ln/>
        </p:spPr>
      </p:sp>
      <p:sp>
        <p:nvSpPr>
          <p:cNvPr id="24" name="Shape 22"/>
          <p:cNvSpPr/>
          <p:nvPr/>
        </p:nvSpPr>
        <p:spPr>
          <a:xfrm>
            <a:off x="7134149" y="1571625"/>
            <a:ext cx="3097987" cy="89726"/>
          </a:xfrm>
          <a:prstGeom prst="rect">
            <a:avLst/>
          </a:prstGeom>
          <a:solidFill>
            <a:srgbClr val="FDC294"/>
          </a:solidFill>
          <a:ln/>
        </p:spPr>
      </p:sp>
      <p:sp>
        <p:nvSpPr>
          <p:cNvPr id="25" name="Shape 23"/>
          <p:cNvSpPr/>
          <p:nvPr/>
        </p:nvSpPr>
        <p:spPr>
          <a:xfrm>
            <a:off x="7134149" y="1643063"/>
            <a:ext cx="3097987" cy="89726"/>
          </a:xfrm>
          <a:prstGeom prst="rect">
            <a:avLst/>
          </a:prstGeom>
          <a:solidFill>
            <a:srgbClr val="FDC193"/>
          </a:solidFill>
          <a:ln/>
        </p:spPr>
      </p:sp>
      <p:sp>
        <p:nvSpPr>
          <p:cNvPr id="26" name="Shape 24"/>
          <p:cNvSpPr/>
          <p:nvPr/>
        </p:nvSpPr>
        <p:spPr>
          <a:xfrm>
            <a:off x="7134149" y="1714500"/>
            <a:ext cx="3097987" cy="89726"/>
          </a:xfrm>
          <a:prstGeom prst="rect">
            <a:avLst/>
          </a:prstGeom>
          <a:solidFill>
            <a:srgbClr val="FDBF93"/>
          </a:solidFill>
          <a:ln/>
        </p:spPr>
      </p:sp>
      <p:sp>
        <p:nvSpPr>
          <p:cNvPr id="27" name="Shape 25"/>
          <p:cNvSpPr/>
          <p:nvPr/>
        </p:nvSpPr>
        <p:spPr>
          <a:xfrm>
            <a:off x="7134149" y="1785938"/>
            <a:ext cx="3097987" cy="89726"/>
          </a:xfrm>
          <a:prstGeom prst="rect">
            <a:avLst/>
          </a:prstGeom>
          <a:solidFill>
            <a:srgbClr val="FDBE92"/>
          </a:solidFill>
          <a:ln/>
        </p:spPr>
      </p:sp>
      <p:sp>
        <p:nvSpPr>
          <p:cNvPr id="28" name="Shape 26"/>
          <p:cNvSpPr/>
          <p:nvPr/>
        </p:nvSpPr>
        <p:spPr>
          <a:xfrm>
            <a:off x="7134149" y="1857375"/>
            <a:ext cx="3097987" cy="89726"/>
          </a:xfrm>
          <a:prstGeom prst="rect">
            <a:avLst/>
          </a:prstGeom>
          <a:solidFill>
            <a:srgbClr val="FDBD92"/>
          </a:solidFill>
          <a:ln/>
        </p:spPr>
      </p:sp>
      <p:sp>
        <p:nvSpPr>
          <p:cNvPr id="29" name="Shape 27"/>
          <p:cNvSpPr/>
          <p:nvPr/>
        </p:nvSpPr>
        <p:spPr>
          <a:xfrm>
            <a:off x="7134149" y="1928813"/>
            <a:ext cx="3097987" cy="89726"/>
          </a:xfrm>
          <a:prstGeom prst="rect">
            <a:avLst/>
          </a:prstGeom>
          <a:solidFill>
            <a:srgbClr val="FCBC91"/>
          </a:solidFill>
          <a:ln/>
        </p:spPr>
      </p:sp>
      <p:sp>
        <p:nvSpPr>
          <p:cNvPr id="30" name="Shape 28"/>
          <p:cNvSpPr/>
          <p:nvPr/>
        </p:nvSpPr>
        <p:spPr>
          <a:xfrm>
            <a:off x="7134149" y="2000250"/>
            <a:ext cx="3097987" cy="89726"/>
          </a:xfrm>
          <a:prstGeom prst="rect">
            <a:avLst/>
          </a:prstGeom>
          <a:solidFill>
            <a:srgbClr val="FCBB91"/>
          </a:solidFill>
          <a:ln/>
        </p:spPr>
      </p:sp>
      <p:sp>
        <p:nvSpPr>
          <p:cNvPr id="31" name="Shape 29"/>
          <p:cNvSpPr/>
          <p:nvPr/>
        </p:nvSpPr>
        <p:spPr>
          <a:xfrm>
            <a:off x="7134149" y="2071688"/>
            <a:ext cx="3097987" cy="89726"/>
          </a:xfrm>
          <a:prstGeom prst="rect">
            <a:avLst/>
          </a:prstGeom>
          <a:solidFill>
            <a:srgbClr val="FCBA90"/>
          </a:solidFill>
          <a:ln/>
        </p:spPr>
      </p:sp>
      <p:sp>
        <p:nvSpPr>
          <p:cNvPr id="32" name="Shape 30"/>
          <p:cNvSpPr/>
          <p:nvPr/>
        </p:nvSpPr>
        <p:spPr>
          <a:xfrm>
            <a:off x="7134149" y="2143125"/>
            <a:ext cx="3097987" cy="89726"/>
          </a:xfrm>
          <a:prstGeom prst="rect">
            <a:avLst/>
          </a:prstGeom>
          <a:solidFill>
            <a:srgbClr val="FCB88F"/>
          </a:solidFill>
          <a:ln/>
        </p:spPr>
      </p:sp>
      <p:sp>
        <p:nvSpPr>
          <p:cNvPr id="33" name="Shape 31"/>
          <p:cNvSpPr/>
          <p:nvPr/>
        </p:nvSpPr>
        <p:spPr>
          <a:xfrm>
            <a:off x="7134149" y="2214563"/>
            <a:ext cx="3097987" cy="89726"/>
          </a:xfrm>
          <a:prstGeom prst="rect">
            <a:avLst/>
          </a:prstGeom>
          <a:solidFill>
            <a:srgbClr val="FCB78F"/>
          </a:solidFill>
          <a:ln/>
        </p:spPr>
      </p:sp>
      <p:sp>
        <p:nvSpPr>
          <p:cNvPr id="34" name="Shape 32"/>
          <p:cNvSpPr/>
          <p:nvPr/>
        </p:nvSpPr>
        <p:spPr>
          <a:xfrm>
            <a:off x="7134149" y="2286000"/>
            <a:ext cx="3097987" cy="89726"/>
          </a:xfrm>
          <a:prstGeom prst="rect">
            <a:avLst/>
          </a:prstGeom>
          <a:solidFill>
            <a:srgbClr val="FCB68E"/>
          </a:solidFill>
          <a:ln/>
        </p:spPr>
      </p:sp>
      <p:sp>
        <p:nvSpPr>
          <p:cNvPr id="35" name="Shape 33"/>
          <p:cNvSpPr/>
          <p:nvPr/>
        </p:nvSpPr>
        <p:spPr>
          <a:xfrm>
            <a:off x="7134149" y="2357438"/>
            <a:ext cx="3097987" cy="89726"/>
          </a:xfrm>
          <a:prstGeom prst="rect">
            <a:avLst/>
          </a:prstGeom>
          <a:solidFill>
            <a:srgbClr val="FCB58E"/>
          </a:solidFill>
          <a:ln/>
        </p:spPr>
      </p:sp>
      <p:sp>
        <p:nvSpPr>
          <p:cNvPr id="36" name="Shape 34"/>
          <p:cNvSpPr/>
          <p:nvPr/>
        </p:nvSpPr>
        <p:spPr>
          <a:xfrm>
            <a:off x="7134149" y="2428875"/>
            <a:ext cx="3097987" cy="89726"/>
          </a:xfrm>
          <a:prstGeom prst="rect">
            <a:avLst/>
          </a:prstGeom>
          <a:solidFill>
            <a:srgbClr val="FCB48D"/>
          </a:solidFill>
          <a:ln/>
        </p:spPr>
      </p:sp>
      <p:sp>
        <p:nvSpPr>
          <p:cNvPr id="37" name="Shape 35"/>
          <p:cNvSpPr/>
          <p:nvPr/>
        </p:nvSpPr>
        <p:spPr>
          <a:xfrm>
            <a:off x="7134149" y="2500313"/>
            <a:ext cx="3097987" cy="89726"/>
          </a:xfrm>
          <a:prstGeom prst="rect">
            <a:avLst/>
          </a:prstGeom>
          <a:solidFill>
            <a:srgbClr val="FCB38D"/>
          </a:solidFill>
          <a:ln/>
        </p:spPr>
      </p:sp>
      <p:sp>
        <p:nvSpPr>
          <p:cNvPr id="38" name="Shape 36"/>
          <p:cNvSpPr/>
          <p:nvPr/>
        </p:nvSpPr>
        <p:spPr>
          <a:xfrm>
            <a:off x="7134149" y="2571750"/>
            <a:ext cx="3097987" cy="89726"/>
          </a:xfrm>
          <a:prstGeom prst="rect">
            <a:avLst/>
          </a:prstGeom>
          <a:solidFill>
            <a:srgbClr val="FCB18C"/>
          </a:solidFill>
          <a:ln/>
        </p:spPr>
      </p:sp>
      <p:sp>
        <p:nvSpPr>
          <p:cNvPr id="39" name="Shape 37"/>
          <p:cNvSpPr/>
          <p:nvPr/>
        </p:nvSpPr>
        <p:spPr>
          <a:xfrm>
            <a:off x="7134149" y="2643188"/>
            <a:ext cx="3097987" cy="89726"/>
          </a:xfrm>
          <a:prstGeom prst="rect">
            <a:avLst/>
          </a:prstGeom>
          <a:solidFill>
            <a:srgbClr val="FBB08C"/>
          </a:solidFill>
          <a:ln/>
        </p:spPr>
      </p:sp>
      <p:sp>
        <p:nvSpPr>
          <p:cNvPr id="40" name="Shape 38"/>
          <p:cNvSpPr/>
          <p:nvPr/>
        </p:nvSpPr>
        <p:spPr>
          <a:xfrm>
            <a:off x="7134149" y="2714625"/>
            <a:ext cx="3097987" cy="89726"/>
          </a:xfrm>
          <a:prstGeom prst="rect">
            <a:avLst/>
          </a:prstGeom>
          <a:solidFill>
            <a:srgbClr val="FBAF8B"/>
          </a:solidFill>
          <a:ln/>
        </p:spPr>
      </p:sp>
      <p:sp>
        <p:nvSpPr>
          <p:cNvPr id="41" name="Shape 39"/>
          <p:cNvSpPr/>
          <p:nvPr/>
        </p:nvSpPr>
        <p:spPr>
          <a:xfrm>
            <a:off x="7134149" y="2786063"/>
            <a:ext cx="3097987" cy="89726"/>
          </a:xfrm>
          <a:prstGeom prst="rect">
            <a:avLst/>
          </a:prstGeom>
          <a:solidFill>
            <a:srgbClr val="FBAE8B"/>
          </a:solidFill>
          <a:ln/>
        </p:spPr>
      </p:sp>
      <p:sp>
        <p:nvSpPr>
          <p:cNvPr id="42" name="Shape 40"/>
          <p:cNvSpPr/>
          <p:nvPr/>
        </p:nvSpPr>
        <p:spPr>
          <a:xfrm>
            <a:off x="7134149" y="2857500"/>
            <a:ext cx="3097987" cy="89726"/>
          </a:xfrm>
          <a:prstGeom prst="rect">
            <a:avLst/>
          </a:prstGeom>
          <a:solidFill>
            <a:srgbClr val="FBAD8A"/>
          </a:solidFill>
          <a:ln/>
        </p:spPr>
      </p:sp>
      <p:sp>
        <p:nvSpPr>
          <p:cNvPr id="43" name="Shape 41"/>
          <p:cNvSpPr/>
          <p:nvPr/>
        </p:nvSpPr>
        <p:spPr>
          <a:xfrm>
            <a:off x="7134149" y="2928938"/>
            <a:ext cx="3097987" cy="89726"/>
          </a:xfrm>
          <a:prstGeom prst="rect">
            <a:avLst/>
          </a:prstGeom>
          <a:solidFill>
            <a:srgbClr val="FBAC8A"/>
          </a:solidFill>
          <a:ln/>
        </p:spPr>
      </p:sp>
      <p:sp>
        <p:nvSpPr>
          <p:cNvPr id="44" name="Shape 42"/>
          <p:cNvSpPr/>
          <p:nvPr/>
        </p:nvSpPr>
        <p:spPr>
          <a:xfrm>
            <a:off x="7134149" y="3000375"/>
            <a:ext cx="3097987" cy="89726"/>
          </a:xfrm>
          <a:prstGeom prst="rect">
            <a:avLst/>
          </a:prstGeom>
          <a:solidFill>
            <a:srgbClr val="FBAA89"/>
          </a:solidFill>
          <a:ln/>
        </p:spPr>
      </p:sp>
      <p:sp>
        <p:nvSpPr>
          <p:cNvPr id="45" name="Shape 43"/>
          <p:cNvSpPr/>
          <p:nvPr/>
        </p:nvSpPr>
        <p:spPr>
          <a:xfrm>
            <a:off x="7134149" y="3071813"/>
            <a:ext cx="3097987" cy="89726"/>
          </a:xfrm>
          <a:prstGeom prst="rect">
            <a:avLst/>
          </a:prstGeom>
          <a:solidFill>
            <a:srgbClr val="FBA988"/>
          </a:solidFill>
          <a:ln/>
        </p:spPr>
      </p:sp>
      <p:sp>
        <p:nvSpPr>
          <p:cNvPr id="46" name="Shape 44"/>
          <p:cNvSpPr/>
          <p:nvPr/>
        </p:nvSpPr>
        <p:spPr>
          <a:xfrm>
            <a:off x="7134149" y="3143250"/>
            <a:ext cx="3097987" cy="89726"/>
          </a:xfrm>
          <a:prstGeom prst="rect">
            <a:avLst/>
          </a:prstGeom>
          <a:solidFill>
            <a:srgbClr val="FBA888"/>
          </a:solidFill>
          <a:ln/>
        </p:spPr>
      </p:sp>
      <p:sp>
        <p:nvSpPr>
          <p:cNvPr id="47" name="Shape 45"/>
          <p:cNvSpPr/>
          <p:nvPr/>
        </p:nvSpPr>
        <p:spPr>
          <a:xfrm>
            <a:off x="7134149" y="3214688"/>
            <a:ext cx="3097987" cy="89726"/>
          </a:xfrm>
          <a:prstGeom prst="rect">
            <a:avLst/>
          </a:prstGeom>
          <a:solidFill>
            <a:srgbClr val="FBA787"/>
          </a:solidFill>
          <a:ln/>
        </p:spPr>
      </p:sp>
      <p:sp>
        <p:nvSpPr>
          <p:cNvPr id="48" name="Shape 46"/>
          <p:cNvSpPr/>
          <p:nvPr/>
        </p:nvSpPr>
        <p:spPr>
          <a:xfrm>
            <a:off x="7134149" y="3286125"/>
            <a:ext cx="3097987" cy="89726"/>
          </a:xfrm>
          <a:prstGeom prst="rect">
            <a:avLst/>
          </a:prstGeom>
          <a:solidFill>
            <a:srgbClr val="FBA687"/>
          </a:solidFill>
          <a:ln/>
        </p:spPr>
      </p:sp>
      <p:sp>
        <p:nvSpPr>
          <p:cNvPr id="49" name="Shape 47"/>
          <p:cNvSpPr/>
          <p:nvPr/>
        </p:nvSpPr>
        <p:spPr>
          <a:xfrm>
            <a:off x="7134149" y="3357563"/>
            <a:ext cx="3097987" cy="89726"/>
          </a:xfrm>
          <a:prstGeom prst="rect">
            <a:avLst/>
          </a:prstGeom>
          <a:solidFill>
            <a:srgbClr val="FBA586"/>
          </a:solidFill>
          <a:ln/>
        </p:spPr>
      </p:sp>
      <p:sp>
        <p:nvSpPr>
          <p:cNvPr id="50" name="Shape 48"/>
          <p:cNvSpPr/>
          <p:nvPr/>
        </p:nvSpPr>
        <p:spPr>
          <a:xfrm>
            <a:off x="7134149" y="3429000"/>
            <a:ext cx="3097987" cy="89726"/>
          </a:xfrm>
          <a:prstGeom prst="rect">
            <a:avLst/>
          </a:prstGeom>
          <a:solidFill>
            <a:srgbClr val="FAA386"/>
          </a:solidFill>
          <a:ln/>
        </p:spPr>
      </p:sp>
      <p:sp>
        <p:nvSpPr>
          <p:cNvPr id="51" name="Shape 49"/>
          <p:cNvSpPr/>
          <p:nvPr/>
        </p:nvSpPr>
        <p:spPr>
          <a:xfrm>
            <a:off x="7134149" y="3500438"/>
            <a:ext cx="3097987" cy="89726"/>
          </a:xfrm>
          <a:prstGeom prst="rect">
            <a:avLst/>
          </a:prstGeom>
          <a:solidFill>
            <a:srgbClr val="FAA285"/>
          </a:solidFill>
          <a:ln/>
        </p:spPr>
      </p:sp>
      <p:sp>
        <p:nvSpPr>
          <p:cNvPr id="52" name="Shape 50"/>
          <p:cNvSpPr/>
          <p:nvPr/>
        </p:nvSpPr>
        <p:spPr>
          <a:xfrm>
            <a:off x="7134149" y="3571875"/>
            <a:ext cx="3097987" cy="89726"/>
          </a:xfrm>
          <a:prstGeom prst="rect">
            <a:avLst/>
          </a:prstGeom>
          <a:solidFill>
            <a:srgbClr val="FAA185"/>
          </a:solidFill>
          <a:ln/>
        </p:spPr>
      </p:sp>
      <p:sp>
        <p:nvSpPr>
          <p:cNvPr id="53" name="Shape 51"/>
          <p:cNvSpPr/>
          <p:nvPr/>
        </p:nvSpPr>
        <p:spPr>
          <a:xfrm>
            <a:off x="7134149" y="3643313"/>
            <a:ext cx="3097987" cy="89726"/>
          </a:xfrm>
          <a:prstGeom prst="rect">
            <a:avLst/>
          </a:prstGeom>
          <a:solidFill>
            <a:srgbClr val="FAA084"/>
          </a:solidFill>
          <a:ln/>
        </p:spPr>
      </p:sp>
      <p:sp>
        <p:nvSpPr>
          <p:cNvPr id="54" name="Shape 52"/>
          <p:cNvSpPr/>
          <p:nvPr/>
        </p:nvSpPr>
        <p:spPr>
          <a:xfrm>
            <a:off x="7134149" y="3714750"/>
            <a:ext cx="3097987" cy="89726"/>
          </a:xfrm>
          <a:prstGeom prst="rect">
            <a:avLst/>
          </a:prstGeom>
          <a:solidFill>
            <a:srgbClr val="FA9F84"/>
          </a:solidFill>
          <a:ln/>
        </p:spPr>
      </p:sp>
      <p:sp>
        <p:nvSpPr>
          <p:cNvPr id="55" name="Shape 53"/>
          <p:cNvSpPr/>
          <p:nvPr/>
        </p:nvSpPr>
        <p:spPr>
          <a:xfrm>
            <a:off x="7134149" y="3786188"/>
            <a:ext cx="3097987" cy="89726"/>
          </a:xfrm>
          <a:prstGeom prst="rect">
            <a:avLst/>
          </a:prstGeom>
          <a:solidFill>
            <a:srgbClr val="FA9E83"/>
          </a:solidFill>
          <a:ln/>
        </p:spPr>
      </p:sp>
      <p:sp>
        <p:nvSpPr>
          <p:cNvPr id="56" name="Shape 54"/>
          <p:cNvSpPr/>
          <p:nvPr/>
        </p:nvSpPr>
        <p:spPr>
          <a:xfrm>
            <a:off x="7134149" y="3857625"/>
            <a:ext cx="3097987" cy="89726"/>
          </a:xfrm>
          <a:prstGeom prst="rect">
            <a:avLst/>
          </a:prstGeom>
          <a:solidFill>
            <a:srgbClr val="FA9C82"/>
          </a:solidFill>
          <a:ln/>
        </p:spPr>
      </p:sp>
      <p:sp>
        <p:nvSpPr>
          <p:cNvPr id="57" name="Shape 55"/>
          <p:cNvSpPr/>
          <p:nvPr/>
        </p:nvSpPr>
        <p:spPr>
          <a:xfrm>
            <a:off x="7134149" y="3929063"/>
            <a:ext cx="3097987" cy="89726"/>
          </a:xfrm>
          <a:prstGeom prst="rect">
            <a:avLst/>
          </a:prstGeom>
          <a:solidFill>
            <a:srgbClr val="FA9B82"/>
          </a:solidFill>
          <a:ln/>
        </p:spPr>
      </p:sp>
      <p:sp>
        <p:nvSpPr>
          <p:cNvPr id="58" name="Shape 56"/>
          <p:cNvSpPr/>
          <p:nvPr/>
        </p:nvSpPr>
        <p:spPr>
          <a:xfrm>
            <a:off x="7134149" y="4000500"/>
            <a:ext cx="3097987" cy="89726"/>
          </a:xfrm>
          <a:prstGeom prst="rect">
            <a:avLst/>
          </a:prstGeom>
          <a:solidFill>
            <a:srgbClr val="FA9A81"/>
          </a:solidFill>
          <a:ln/>
        </p:spPr>
      </p:sp>
      <p:sp>
        <p:nvSpPr>
          <p:cNvPr id="59" name="Shape 57"/>
          <p:cNvSpPr/>
          <p:nvPr/>
        </p:nvSpPr>
        <p:spPr>
          <a:xfrm>
            <a:off x="7134149" y="4071938"/>
            <a:ext cx="3097987" cy="89726"/>
          </a:xfrm>
          <a:prstGeom prst="rect">
            <a:avLst/>
          </a:prstGeom>
          <a:solidFill>
            <a:srgbClr val="FA9981"/>
          </a:solidFill>
          <a:ln/>
        </p:spPr>
      </p:sp>
      <p:sp>
        <p:nvSpPr>
          <p:cNvPr id="60" name="Shape 58"/>
          <p:cNvSpPr/>
          <p:nvPr/>
        </p:nvSpPr>
        <p:spPr>
          <a:xfrm>
            <a:off x="7134149" y="4143375"/>
            <a:ext cx="3097987" cy="89726"/>
          </a:xfrm>
          <a:prstGeom prst="rect">
            <a:avLst/>
          </a:prstGeom>
          <a:solidFill>
            <a:srgbClr val="FA9880"/>
          </a:solidFill>
          <a:ln/>
        </p:spPr>
      </p:sp>
      <p:sp>
        <p:nvSpPr>
          <p:cNvPr id="61" name="Shape 59"/>
          <p:cNvSpPr/>
          <p:nvPr/>
        </p:nvSpPr>
        <p:spPr>
          <a:xfrm>
            <a:off x="7134149" y="4214813"/>
            <a:ext cx="3097987" cy="89726"/>
          </a:xfrm>
          <a:prstGeom prst="rect">
            <a:avLst/>
          </a:prstGeom>
          <a:solidFill>
            <a:srgbClr val="F99780"/>
          </a:solidFill>
          <a:ln/>
        </p:spPr>
      </p:sp>
      <p:sp>
        <p:nvSpPr>
          <p:cNvPr id="62" name="Shape 60"/>
          <p:cNvSpPr/>
          <p:nvPr/>
        </p:nvSpPr>
        <p:spPr>
          <a:xfrm>
            <a:off x="7134149" y="4286250"/>
            <a:ext cx="3097987" cy="89726"/>
          </a:xfrm>
          <a:prstGeom prst="rect">
            <a:avLst/>
          </a:prstGeom>
          <a:solidFill>
            <a:srgbClr val="F9957F"/>
          </a:solidFill>
          <a:ln/>
        </p:spPr>
      </p:sp>
      <p:sp>
        <p:nvSpPr>
          <p:cNvPr id="63" name="Shape 61"/>
          <p:cNvSpPr/>
          <p:nvPr/>
        </p:nvSpPr>
        <p:spPr>
          <a:xfrm>
            <a:off x="7134149" y="4357688"/>
            <a:ext cx="3097987" cy="89726"/>
          </a:xfrm>
          <a:prstGeom prst="rect">
            <a:avLst/>
          </a:prstGeom>
          <a:solidFill>
            <a:srgbClr val="F9947F"/>
          </a:solidFill>
          <a:ln/>
        </p:spPr>
      </p:sp>
      <p:sp>
        <p:nvSpPr>
          <p:cNvPr id="64" name="Shape 62"/>
          <p:cNvSpPr/>
          <p:nvPr/>
        </p:nvSpPr>
        <p:spPr>
          <a:xfrm>
            <a:off x="7134149" y="4429125"/>
            <a:ext cx="3097987" cy="89726"/>
          </a:xfrm>
          <a:prstGeom prst="rect">
            <a:avLst/>
          </a:prstGeom>
          <a:solidFill>
            <a:srgbClr val="F9937E"/>
          </a:solidFill>
          <a:ln/>
        </p:spPr>
      </p:sp>
      <p:sp>
        <p:nvSpPr>
          <p:cNvPr id="65" name="Shape 63"/>
          <p:cNvSpPr/>
          <p:nvPr/>
        </p:nvSpPr>
        <p:spPr>
          <a:xfrm>
            <a:off x="7134149" y="4500563"/>
            <a:ext cx="3097987" cy="89726"/>
          </a:xfrm>
          <a:prstGeom prst="rect">
            <a:avLst/>
          </a:prstGeom>
          <a:solidFill>
            <a:srgbClr val="F9927E"/>
          </a:solidFill>
          <a:ln/>
        </p:spPr>
      </p:sp>
      <p:sp>
        <p:nvSpPr>
          <p:cNvPr id="66" name="Shape 64"/>
          <p:cNvSpPr/>
          <p:nvPr/>
        </p:nvSpPr>
        <p:spPr>
          <a:xfrm>
            <a:off x="7134149" y="4572000"/>
            <a:ext cx="3097987" cy="89726"/>
          </a:xfrm>
          <a:prstGeom prst="rect">
            <a:avLst/>
          </a:prstGeom>
          <a:solidFill>
            <a:srgbClr val="F9917D"/>
          </a:solidFill>
          <a:ln/>
        </p:spPr>
      </p:sp>
      <p:sp>
        <p:nvSpPr>
          <p:cNvPr id="67" name="Shape 65"/>
          <p:cNvSpPr/>
          <p:nvPr/>
        </p:nvSpPr>
        <p:spPr>
          <a:xfrm>
            <a:off x="7134149" y="4643438"/>
            <a:ext cx="3097987" cy="89726"/>
          </a:xfrm>
          <a:prstGeom prst="rect">
            <a:avLst/>
          </a:prstGeom>
          <a:solidFill>
            <a:srgbClr val="F9907D"/>
          </a:solidFill>
          <a:ln/>
        </p:spPr>
      </p:sp>
      <p:sp>
        <p:nvSpPr>
          <p:cNvPr id="68" name="Shape 66"/>
          <p:cNvSpPr/>
          <p:nvPr/>
        </p:nvSpPr>
        <p:spPr>
          <a:xfrm>
            <a:off x="7134149" y="4714875"/>
            <a:ext cx="3097987" cy="89726"/>
          </a:xfrm>
          <a:prstGeom prst="rect">
            <a:avLst/>
          </a:prstGeom>
          <a:solidFill>
            <a:srgbClr val="F98E7C"/>
          </a:solidFill>
          <a:ln/>
        </p:spPr>
      </p:sp>
      <p:sp>
        <p:nvSpPr>
          <p:cNvPr id="69" name="Shape 67"/>
          <p:cNvSpPr/>
          <p:nvPr/>
        </p:nvSpPr>
        <p:spPr>
          <a:xfrm>
            <a:off x="7134149" y="4786313"/>
            <a:ext cx="3097987" cy="89726"/>
          </a:xfrm>
          <a:prstGeom prst="rect">
            <a:avLst/>
          </a:prstGeom>
          <a:solidFill>
            <a:srgbClr val="F98D7B"/>
          </a:solidFill>
          <a:ln/>
        </p:spPr>
      </p:sp>
      <p:sp>
        <p:nvSpPr>
          <p:cNvPr id="70" name="Shape 68"/>
          <p:cNvSpPr/>
          <p:nvPr/>
        </p:nvSpPr>
        <p:spPr>
          <a:xfrm>
            <a:off x="7134149" y="4857750"/>
            <a:ext cx="3097987" cy="89726"/>
          </a:xfrm>
          <a:prstGeom prst="rect">
            <a:avLst/>
          </a:prstGeom>
          <a:solidFill>
            <a:srgbClr val="F98C7B"/>
          </a:solidFill>
          <a:ln/>
        </p:spPr>
      </p:sp>
      <p:sp>
        <p:nvSpPr>
          <p:cNvPr id="71" name="Shape 69"/>
          <p:cNvSpPr/>
          <p:nvPr/>
        </p:nvSpPr>
        <p:spPr>
          <a:xfrm>
            <a:off x="7134149" y="4929188"/>
            <a:ext cx="3097987" cy="89726"/>
          </a:xfrm>
          <a:prstGeom prst="rect">
            <a:avLst/>
          </a:prstGeom>
          <a:solidFill>
            <a:srgbClr val="F88B7A"/>
          </a:solidFill>
          <a:ln/>
        </p:spPr>
      </p:sp>
      <p:sp>
        <p:nvSpPr>
          <p:cNvPr id="72" name="Shape 70"/>
          <p:cNvSpPr/>
          <p:nvPr/>
        </p:nvSpPr>
        <p:spPr>
          <a:xfrm>
            <a:off x="7134149" y="5000625"/>
            <a:ext cx="3097987" cy="89726"/>
          </a:xfrm>
          <a:prstGeom prst="rect">
            <a:avLst/>
          </a:prstGeom>
          <a:solidFill>
            <a:srgbClr val="F88A7A"/>
          </a:solidFill>
          <a:ln/>
        </p:spPr>
      </p:sp>
      <p:sp>
        <p:nvSpPr>
          <p:cNvPr id="73" name="Shape 71"/>
          <p:cNvSpPr/>
          <p:nvPr/>
        </p:nvSpPr>
        <p:spPr>
          <a:xfrm>
            <a:off x="7134149" y="5072063"/>
            <a:ext cx="3097987" cy="89726"/>
          </a:xfrm>
          <a:prstGeom prst="rect">
            <a:avLst/>
          </a:prstGeom>
          <a:solidFill>
            <a:srgbClr val="F88979"/>
          </a:solidFill>
          <a:ln/>
        </p:spPr>
      </p:sp>
      <p:sp>
        <p:nvSpPr>
          <p:cNvPr id="74" name="Shape 72"/>
          <p:cNvSpPr/>
          <p:nvPr/>
        </p:nvSpPr>
        <p:spPr>
          <a:xfrm>
            <a:off x="7134149" y="5143500"/>
            <a:ext cx="3097987" cy="89726"/>
          </a:xfrm>
          <a:prstGeom prst="rect">
            <a:avLst/>
          </a:prstGeom>
          <a:solidFill>
            <a:srgbClr val="F88779"/>
          </a:solidFill>
          <a:ln/>
        </p:spPr>
      </p:sp>
      <p:sp>
        <p:nvSpPr>
          <p:cNvPr id="75" name="Shape 73"/>
          <p:cNvSpPr/>
          <p:nvPr/>
        </p:nvSpPr>
        <p:spPr>
          <a:xfrm>
            <a:off x="7134149" y="5214938"/>
            <a:ext cx="3097987" cy="89726"/>
          </a:xfrm>
          <a:prstGeom prst="rect">
            <a:avLst/>
          </a:prstGeom>
          <a:solidFill>
            <a:srgbClr val="F88678"/>
          </a:solidFill>
          <a:ln/>
        </p:spPr>
      </p:sp>
      <p:sp>
        <p:nvSpPr>
          <p:cNvPr id="76" name="Shape 74"/>
          <p:cNvSpPr/>
          <p:nvPr/>
        </p:nvSpPr>
        <p:spPr>
          <a:xfrm>
            <a:off x="7134149" y="5286375"/>
            <a:ext cx="3097987" cy="89726"/>
          </a:xfrm>
          <a:prstGeom prst="rect">
            <a:avLst/>
          </a:prstGeom>
          <a:solidFill>
            <a:srgbClr val="F88578"/>
          </a:solidFill>
          <a:ln/>
        </p:spPr>
      </p:sp>
      <p:sp>
        <p:nvSpPr>
          <p:cNvPr id="77" name="Shape 75"/>
          <p:cNvSpPr/>
          <p:nvPr/>
        </p:nvSpPr>
        <p:spPr>
          <a:xfrm>
            <a:off x="7134149" y="5357813"/>
            <a:ext cx="3097987" cy="89726"/>
          </a:xfrm>
          <a:prstGeom prst="rect">
            <a:avLst/>
          </a:prstGeom>
          <a:solidFill>
            <a:srgbClr val="F88477"/>
          </a:solidFill>
          <a:ln/>
        </p:spPr>
      </p:sp>
      <p:sp>
        <p:nvSpPr>
          <p:cNvPr id="78" name="Shape 76"/>
          <p:cNvSpPr/>
          <p:nvPr/>
        </p:nvSpPr>
        <p:spPr>
          <a:xfrm>
            <a:off x="7134149" y="5429250"/>
            <a:ext cx="3097987" cy="89726"/>
          </a:xfrm>
          <a:prstGeom prst="rect">
            <a:avLst/>
          </a:prstGeom>
          <a:solidFill>
            <a:srgbClr val="F88377"/>
          </a:solidFill>
          <a:ln/>
        </p:spPr>
      </p:sp>
      <p:sp>
        <p:nvSpPr>
          <p:cNvPr id="79" name="Shape 77"/>
          <p:cNvSpPr/>
          <p:nvPr/>
        </p:nvSpPr>
        <p:spPr>
          <a:xfrm>
            <a:off x="7134149" y="5500688"/>
            <a:ext cx="3097987" cy="89726"/>
          </a:xfrm>
          <a:prstGeom prst="rect">
            <a:avLst/>
          </a:prstGeom>
          <a:solidFill>
            <a:srgbClr val="F88276"/>
          </a:solidFill>
          <a:ln/>
        </p:spPr>
      </p:sp>
      <p:sp>
        <p:nvSpPr>
          <p:cNvPr id="80" name="Shape 78"/>
          <p:cNvSpPr/>
          <p:nvPr/>
        </p:nvSpPr>
        <p:spPr>
          <a:xfrm>
            <a:off x="7134149" y="5572125"/>
            <a:ext cx="3097987" cy="89726"/>
          </a:xfrm>
          <a:prstGeom prst="rect">
            <a:avLst/>
          </a:prstGeom>
          <a:solidFill>
            <a:srgbClr val="F88075"/>
          </a:solidFill>
          <a:ln/>
        </p:spPr>
      </p:sp>
      <p:sp>
        <p:nvSpPr>
          <p:cNvPr id="81" name="Shape 79"/>
          <p:cNvSpPr/>
          <p:nvPr/>
        </p:nvSpPr>
        <p:spPr>
          <a:xfrm>
            <a:off x="7134149" y="5643563"/>
            <a:ext cx="3097987" cy="89726"/>
          </a:xfrm>
          <a:prstGeom prst="rect">
            <a:avLst/>
          </a:prstGeom>
          <a:solidFill>
            <a:srgbClr val="F87F75"/>
          </a:solidFill>
          <a:ln/>
        </p:spPr>
      </p:sp>
      <p:sp>
        <p:nvSpPr>
          <p:cNvPr id="82" name="Shape 80"/>
          <p:cNvSpPr/>
          <p:nvPr/>
        </p:nvSpPr>
        <p:spPr>
          <a:xfrm>
            <a:off x="7134149" y="5715000"/>
            <a:ext cx="3097987" cy="89726"/>
          </a:xfrm>
          <a:prstGeom prst="rect">
            <a:avLst/>
          </a:prstGeom>
          <a:solidFill>
            <a:srgbClr val="F77E74"/>
          </a:solidFill>
          <a:ln/>
        </p:spPr>
      </p:sp>
      <p:sp>
        <p:nvSpPr>
          <p:cNvPr id="83" name="Shape 81"/>
          <p:cNvSpPr/>
          <p:nvPr/>
        </p:nvSpPr>
        <p:spPr>
          <a:xfrm>
            <a:off x="7134149" y="5786438"/>
            <a:ext cx="3097987" cy="89726"/>
          </a:xfrm>
          <a:prstGeom prst="rect">
            <a:avLst/>
          </a:prstGeom>
          <a:solidFill>
            <a:srgbClr val="F77D74"/>
          </a:solidFill>
          <a:ln/>
        </p:spPr>
      </p:sp>
      <p:sp>
        <p:nvSpPr>
          <p:cNvPr id="84" name="Shape 82"/>
          <p:cNvSpPr/>
          <p:nvPr/>
        </p:nvSpPr>
        <p:spPr>
          <a:xfrm>
            <a:off x="7134149" y="5857875"/>
            <a:ext cx="3097987" cy="89726"/>
          </a:xfrm>
          <a:prstGeom prst="rect">
            <a:avLst/>
          </a:prstGeom>
          <a:solidFill>
            <a:srgbClr val="F77C73"/>
          </a:solidFill>
          <a:ln/>
        </p:spPr>
      </p:sp>
      <p:sp>
        <p:nvSpPr>
          <p:cNvPr id="85" name="Shape 83"/>
          <p:cNvSpPr/>
          <p:nvPr/>
        </p:nvSpPr>
        <p:spPr>
          <a:xfrm>
            <a:off x="7134149" y="5929313"/>
            <a:ext cx="3097987" cy="89726"/>
          </a:xfrm>
          <a:prstGeom prst="rect">
            <a:avLst/>
          </a:prstGeom>
          <a:solidFill>
            <a:srgbClr val="F77B73"/>
          </a:solidFill>
          <a:ln/>
        </p:spPr>
      </p:sp>
      <p:sp>
        <p:nvSpPr>
          <p:cNvPr id="86" name="Shape 84"/>
          <p:cNvSpPr/>
          <p:nvPr/>
        </p:nvSpPr>
        <p:spPr>
          <a:xfrm>
            <a:off x="7134149" y="6000750"/>
            <a:ext cx="3097987" cy="89726"/>
          </a:xfrm>
          <a:prstGeom prst="rect">
            <a:avLst/>
          </a:prstGeom>
          <a:solidFill>
            <a:srgbClr val="F77972"/>
          </a:solidFill>
          <a:ln/>
        </p:spPr>
      </p:sp>
      <p:sp>
        <p:nvSpPr>
          <p:cNvPr id="87" name="Shape 85"/>
          <p:cNvSpPr/>
          <p:nvPr/>
        </p:nvSpPr>
        <p:spPr>
          <a:xfrm>
            <a:off x="7134149" y="6072188"/>
            <a:ext cx="3097987" cy="89726"/>
          </a:xfrm>
          <a:prstGeom prst="rect">
            <a:avLst/>
          </a:prstGeom>
          <a:solidFill>
            <a:srgbClr val="F77872"/>
          </a:solidFill>
          <a:ln/>
        </p:spPr>
      </p:sp>
      <p:sp>
        <p:nvSpPr>
          <p:cNvPr id="88" name="Shape 86"/>
          <p:cNvSpPr/>
          <p:nvPr/>
        </p:nvSpPr>
        <p:spPr>
          <a:xfrm>
            <a:off x="7134149" y="6143625"/>
            <a:ext cx="3097987" cy="89726"/>
          </a:xfrm>
          <a:prstGeom prst="rect">
            <a:avLst/>
          </a:prstGeom>
          <a:solidFill>
            <a:srgbClr val="F77771"/>
          </a:solidFill>
          <a:ln/>
        </p:spPr>
      </p:sp>
      <p:sp>
        <p:nvSpPr>
          <p:cNvPr id="89" name="Shape 87"/>
          <p:cNvSpPr/>
          <p:nvPr/>
        </p:nvSpPr>
        <p:spPr>
          <a:xfrm>
            <a:off x="7134149" y="6215063"/>
            <a:ext cx="3097987" cy="89726"/>
          </a:xfrm>
          <a:prstGeom prst="rect">
            <a:avLst/>
          </a:prstGeom>
          <a:solidFill>
            <a:srgbClr val="F77671"/>
          </a:solidFill>
          <a:ln/>
        </p:spPr>
      </p:sp>
      <p:sp>
        <p:nvSpPr>
          <p:cNvPr id="90" name="Shape 88"/>
          <p:cNvSpPr/>
          <p:nvPr/>
        </p:nvSpPr>
        <p:spPr>
          <a:xfrm>
            <a:off x="7134149" y="6286500"/>
            <a:ext cx="3097987" cy="89726"/>
          </a:xfrm>
          <a:prstGeom prst="rect">
            <a:avLst/>
          </a:prstGeom>
          <a:solidFill>
            <a:srgbClr val="F77570"/>
          </a:solidFill>
          <a:ln/>
        </p:spPr>
      </p:sp>
      <p:sp>
        <p:nvSpPr>
          <p:cNvPr id="91" name="Shape 89"/>
          <p:cNvSpPr/>
          <p:nvPr/>
        </p:nvSpPr>
        <p:spPr>
          <a:xfrm>
            <a:off x="7134149" y="6357938"/>
            <a:ext cx="3097987" cy="89726"/>
          </a:xfrm>
          <a:prstGeom prst="rect">
            <a:avLst/>
          </a:prstGeom>
          <a:solidFill>
            <a:srgbClr val="F77470"/>
          </a:solidFill>
          <a:ln/>
        </p:spPr>
      </p:sp>
      <p:sp>
        <p:nvSpPr>
          <p:cNvPr id="92" name="Shape 90"/>
          <p:cNvSpPr/>
          <p:nvPr/>
        </p:nvSpPr>
        <p:spPr>
          <a:xfrm>
            <a:off x="7134149" y="6429375"/>
            <a:ext cx="3097987" cy="89726"/>
          </a:xfrm>
          <a:prstGeom prst="rect">
            <a:avLst/>
          </a:prstGeom>
          <a:solidFill>
            <a:srgbClr val="F7726F"/>
          </a:solidFill>
          <a:ln/>
        </p:spPr>
      </p:sp>
      <p:sp>
        <p:nvSpPr>
          <p:cNvPr id="93" name="Shape 91"/>
          <p:cNvSpPr/>
          <p:nvPr/>
        </p:nvSpPr>
        <p:spPr>
          <a:xfrm>
            <a:off x="7134149" y="6500813"/>
            <a:ext cx="3097987" cy="89726"/>
          </a:xfrm>
          <a:prstGeom prst="rect">
            <a:avLst/>
          </a:prstGeom>
          <a:solidFill>
            <a:srgbClr val="F6716E"/>
          </a:solidFill>
          <a:ln/>
        </p:spPr>
      </p:sp>
      <p:sp>
        <p:nvSpPr>
          <p:cNvPr id="94" name="Shape 92"/>
          <p:cNvSpPr/>
          <p:nvPr/>
        </p:nvSpPr>
        <p:spPr>
          <a:xfrm>
            <a:off x="7134149" y="6572250"/>
            <a:ext cx="3097987" cy="89726"/>
          </a:xfrm>
          <a:prstGeom prst="rect">
            <a:avLst/>
          </a:prstGeom>
          <a:solidFill>
            <a:srgbClr val="F6706E"/>
          </a:solidFill>
          <a:ln/>
        </p:spPr>
      </p:sp>
      <p:sp>
        <p:nvSpPr>
          <p:cNvPr id="95" name="Shape 93"/>
          <p:cNvSpPr/>
          <p:nvPr/>
        </p:nvSpPr>
        <p:spPr>
          <a:xfrm>
            <a:off x="7134149" y="6643688"/>
            <a:ext cx="3097987" cy="89726"/>
          </a:xfrm>
          <a:prstGeom prst="rect">
            <a:avLst/>
          </a:prstGeom>
          <a:solidFill>
            <a:srgbClr val="F66F6D"/>
          </a:solidFill>
          <a:ln/>
        </p:spPr>
      </p:sp>
      <p:sp>
        <p:nvSpPr>
          <p:cNvPr id="96" name="Shape 94"/>
          <p:cNvSpPr/>
          <p:nvPr/>
        </p:nvSpPr>
        <p:spPr>
          <a:xfrm>
            <a:off x="7134149" y="6715125"/>
            <a:ext cx="3097987" cy="89726"/>
          </a:xfrm>
          <a:prstGeom prst="rect">
            <a:avLst/>
          </a:prstGeom>
          <a:solidFill>
            <a:srgbClr val="F66E6D"/>
          </a:solidFill>
          <a:ln/>
        </p:spPr>
      </p:sp>
      <p:sp>
        <p:nvSpPr>
          <p:cNvPr id="97" name="Shape 95"/>
          <p:cNvSpPr/>
          <p:nvPr/>
        </p:nvSpPr>
        <p:spPr>
          <a:xfrm>
            <a:off x="7134149" y="6786563"/>
            <a:ext cx="3097987" cy="89726"/>
          </a:xfrm>
          <a:prstGeom prst="rect">
            <a:avLst/>
          </a:prstGeom>
          <a:solidFill>
            <a:srgbClr val="F66D6C"/>
          </a:solidFill>
          <a:ln/>
        </p:spPr>
      </p:sp>
      <p:sp>
        <p:nvSpPr>
          <p:cNvPr id="98" name="Text 96"/>
          <p:cNvSpPr txBox="1"/>
          <p:nvPr/>
        </p:nvSpPr>
        <p:spPr>
          <a:xfrm>
            <a:off x="1233526" y="1303020"/>
            <a:ext cx="3598164" cy="1200607"/>
          </a:xfrm>
          <a:prstGeom prst="rect">
            <a:avLst/>
          </a:prstGeom>
          <a:noFill/>
          <a:ln/>
        </p:spPr>
        <p:txBody>
          <a:bodyPr wrap="square" rtlCol="0" anchor="t"/>
          <a:lstStyle/>
          <a:p>
            <a:pPr algn="l" indent="0" marL="0">
              <a:buNone/>
            </a:pPr>
            <a:r>
              <a:rPr lang="nl-NL" sz="3600" dirty="0">
                <a:solidFill>
                  <a:srgbClr val="000000"/>
                </a:solidFill>
                <a:latin typeface="Sora Medium" pitchFamily="34" charset="0"/>
                <a:ea typeface="Sora Medium" pitchFamily="34" charset="-122"/>
                <a:cs typeface="Sora Medium" pitchFamily="34" charset="-120"/>
              </a:rPr>
              <a:t>Ken je publiek</a:t>
            </a:r>
            <a:endParaRPr lang="nl-NL" sz="3600" dirty="0"/>
          </a:p>
        </p:txBody>
      </p:sp>
      <p:sp>
        <p:nvSpPr>
          <p:cNvPr id="99" name="Text 97"/>
          <p:cNvSpPr txBox="1"/>
          <p:nvPr/>
        </p:nvSpPr>
        <p:spPr>
          <a:xfrm>
            <a:off x="1233526" y="2871216"/>
            <a:ext cx="3940150" cy="1494130"/>
          </a:xfrm>
          <a:prstGeom prst="rect">
            <a:avLst/>
          </a:prstGeom>
          <a:noFill/>
          <a:ln/>
        </p:spPr>
        <p:txBody>
          <a:bodyPr wrap="square" rtlCol="0" anchor="t"/>
          <a:lstStyle/>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Wie: hun rol, doelen en dagritme</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Waar: hun favoriete platforms</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Behoeften: de problemen die jij oplost</a:t>
            </a:r>
            <a:endParaRPr lang="nl-NL" sz="1600" dirty="0"/>
          </a:p>
        </p:txBody>
      </p:sp>
      <p:sp>
        <p:nvSpPr>
          <p:cNvPr id="100" name="Text 98"/>
          <p:cNvSpPr txBox="1"/>
          <p:nvPr/>
        </p:nvSpPr>
        <p:spPr>
          <a:xfrm>
            <a:off x="1233526" y="4732020"/>
            <a:ext cx="3940150" cy="822960"/>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Schets één eenvoudige persona voordat je gaat posten. Geef die een naam, een doel en een frustratie, en schrijf elke post alsof je met die persoon praat.</a:t>
            </a:r>
            <a:endParaRPr lang="nl-NL" sz="1100" dirty="0"/>
          </a:p>
        </p:txBody>
      </p:sp>
      <p:sp>
        <p:nvSpPr>
          <p:cNvPr id="101" name="Shape 99"/>
          <p:cNvSpPr/>
          <p:nvPr/>
        </p:nvSpPr>
        <p:spPr>
          <a:xfrm>
            <a:off x="6174029" y="919886"/>
            <a:ext cx="5017313" cy="5017313"/>
          </a:xfrm>
          <a:prstGeom prst="ellipse">
            <a:avLst/>
          </a:prstGeom>
          <a:ln w="19050">
            <a:solidFill>
              <a:srgbClr val="5B63FB"/>
            </a:solidFill>
            <a:prstDash val="solid"/>
          </a:ln>
        </p:spPr>
      </p:sp>
      <p:sp>
        <p:nvSpPr>
          <p:cNvPr id="102" name="Shape 100"/>
          <p:cNvSpPr/>
          <p:nvPr/>
        </p:nvSpPr>
        <p:spPr>
          <a:xfrm rot="5400000">
            <a:off x="465430" y="576072"/>
            <a:ext cx="371246" cy="151790"/>
          </a:xfrm>
          <a:prstGeom prst="triangle">
            <a:avLst/>
          </a:prstGeom>
          <a:solidFill>
            <a:srgbClr val="A45BE1"/>
          </a:solidFill>
          <a:ln/>
        </p:spPr>
      </p:sp>
      <p:sp>
        <p:nvSpPr>
          <p:cNvPr id="103" name="Shape 101"/>
          <p:cNvSpPr/>
          <p:nvPr/>
        </p:nvSpPr>
        <p:spPr>
          <a:xfrm rot="16200000">
            <a:off x="11355019" y="6131052"/>
            <a:ext cx="371246" cy="151790"/>
          </a:xfrm>
          <a:prstGeom prst="triangle">
            <a:avLst/>
          </a:prstGeom>
          <a:solidFill>
            <a:srgbClr val="F66C6C"/>
          </a:solidFill>
          <a:ln/>
        </p:spPr>
      </p:sp>
      <p:sp>
        <p:nvSpPr>
          <p:cNvPr id="104" name="Shape 102"/>
          <p:cNvSpPr/>
          <p:nvPr/>
        </p:nvSpPr>
        <p:spPr>
          <a:xfrm>
            <a:off x="11035894" y="408737"/>
            <a:ext cx="45720" cy="45720"/>
          </a:xfrm>
          <a:prstGeom prst="ellipse">
            <a:avLst/>
          </a:prstGeom>
          <a:solidFill>
            <a:srgbClr val="FFDCA0"/>
          </a:solidFill>
          <a:ln/>
        </p:spPr>
      </p:sp>
      <p:sp>
        <p:nvSpPr>
          <p:cNvPr id="105" name="Shape 103"/>
          <p:cNvSpPr/>
          <p:nvPr/>
        </p:nvSpPr>
        <p:spPr>
          <a:xfrm>
            <a:off x="11303356" y="408737"/>
            <a:ext cx="45720" cy="45720"/>
          </a:xfrm>
          <a:prstGeom prst="ellipse">
            <a:avLst/>
          </a:prstGeom>
          <a:solidFill>
            <a:srgbClr val="FDC093"/>
          </a:solidFill>
          <a:ln/>
        </p:spPr>
      </p:sp>
      <p:sp>
        <p:nvSpPr>
          <p:cNvPr id="106" name="Shape 104"/>
          <p:cNvSpPr/>
          <p:nvPr/>
        </p:nvSpPr>
        <p:spPr>
          <a:xfrm>
            <a:off x="11570818" y="408737"/>
            <a:ext cx="45720" cy="45720"/>
          </a:xfrm>
          <a:prstGeom prst="ellipse">
            <a:avLst/>
          </a:prstGeom>
          <a:solidFill>
            <a:srgbClr val="FBA486"/>
          </a:solidFill>
          <a:ln/>
        </p:spPr>
      </p:sp>
      <p:sp>
        <p:nvSpPr>
          <p:cNvPr id="107" name="Shape 105"/>
          <p:cNvSpPr/>
          <p:nvPr/>
        </p:nvSpPr>
        <p:spPr>
          <a:xfrm>
            <a:off x="11303356" y="676199"/>
            <a:ext cx="45720" cy="45720"/>
          </a:xfrm>
          <a:prstGeom prst="ellipse">
            <a:avLst/>
          </a:prstGeom>
          <a:solidFill>
            <a:srgbClr val="FBA486"/>
          </a:solidFill>
          <a:ln/>
        </p:spPr>
      </p:sp>
      <p:sp>
        <p:nvSpPr>
          <p:cNvPr id="108" name="Shape 106"/>
          <p:cNvSpPr/>
          <p:nvPr/>
        </p:nvSpPr>
        <p:spPr>
          <a:xfrm>
            <a:off x="11570818" y="676199"/>
            <a:ext cx="45720" cy="45720"/>
          </a:xfrm>
          <a:prstGeom prst="ellipse">
            <a:avLst/>
          </a:prstGeom>
          <a:solidFill>
            <a:srgbClr val="F88879"/>
          </a:solidFill>
          <a:ln/>
        </p:spPr>
      </p:sp>
      <p:sp>
        <p:nvSpPr>
          <p:cNvPr id="109" name="Shape 107"/>
          <p:cNvSpPr/>
          <p:nvPr/>
        </p:nvSpPr>
        <p:spPr>
          <a:xfrm>
            <a:off x="11570818" y="943661"/>
            <a:ext cx="45720" cy="45720"/>
          </a:xfrm>
          <a:prstGeom prst="ellipse">
            <a:avLst/>
          </a:prstGeom>
          <a:solidFill>
            <a:srgbClr val="F66C6C"/>
          </a:solidFill>
          <a:ln/>
        </p:spPr>
      </p:sp>
      <p:sp>
        <p:nvSpPr>
          <p:cNvPr id="110" name="Shape 108"/>
          <p:cNvSpPr/>
          <p:nvPr/>
        </p:nvSpPr>
        <p:spPr>
          <a:xfrm>
            <a:off x="576072" y="5868619"/>
            <a:ext cx="45720" cy="45720"/>
          </a:xfrm>
          <a:prstGeom prst="ellipse">
            <a:avLst/>
          </a:prstGeom>
          <a:solidFill>
            <a:srgbClr val="A45BE1"/>
          </a:solidFill>
          <a:ln/>
        </p:spPr>
      </p:sp>
      <p:sp>
        <p:nvSpPr>
          <p:cNvPr id="111" name="Shape 109"/>
          <p:cNvSpPr/>
          <p:nvPr/>
        </p:nvSpPr>
        <p:spPr>
          <a:xfrm>
            <a:off x="576072" y="6136081"/>
            <a:ext cx="45720" cy="45720"/>
          </a:xfrm>
          <a:prstGeom prst="ellipse">
            <a:avLst/>
          </a:prstGeom>
          <a:solidFill>
            <a:srgbClr val="836BE2"/>
          </a:solidFill>
          <a:ln/>
        </p:spPr>
      </p:sp>
      <p:sp>
        <p:nvSpPr>
          <p:cNvPr id="112" name="Shape 110"/>
          <p:cNvSpPr/>
          <p:nvPr/>
        </p:nvSpPr>
        <p:spPr>
          <a:xfrm>
            <a:off x="843534" y="6136081"/>
            <a:ext cx="45720" cy="45720"/>
          </a:xfrm>
          <a:prstGeom prst="ellipse">
            <a:avLst/>
          </a:prstGeom>
          <a:solidFill>
            <a:srgbClr val="637BE2"/>
          </a:solidFill>
          <a:ln/>
        </p:spPr>
      </p:sp>
      <p:sp>
        <p:nvSpPr>
          <p:cNvPr id="113" name="Shape 111"/>
          <p:cNvSpPr/>
          <p:nvPr/>
        </p:nvSpPr>
        <p:spPr>
          <a:xfrm>
            <a:off x="576072" y="6403543"/>
            <a:ext cx="45720" cy="45720"/>
          </a:xfrm>
          <a:prstGeom prst="ellipse">
            <a:avLst/>
          </a:prstGeom>
          <a:solidFill>
            <a:srgbClr val="637BE2"/>
          </a:solidFill>
          <a:ln/>
        </p:spPr>
      </p:sp>
      <p:sp>
        <p:nvSpPr>
          <p:cNvPr id="114" name="Shape 112"/>
          <p:cNvSpPr/>
          <p:nvPr/>
        </p:nvSpPr>
        <p:spPr>
          <a:xfrm>
            <a:off x="843534" y="6403543"/>
            <a:ext cx="45720" cy="45720"/>
          </a:xfrm>
          <a:prstGeom prst="ellipse">
            <a:avLst/>
          </a:prstGeom>
          <a:solidFill>
            <a:srgbClr val="428AE3"/>
          </a:solidFill>
          <a:ln/>
        </p:spPr>
      </p:sp>
      <p:sp>
        <p:nvSpPr>
          <p:cNvPr id="115" name="Shape 113"/>
          <p:cNvSpPr/>
          <p:nvPr/>
        </p:nvSpPr>
        <p:spPr>
          <a:xfrm>
            <a:off x="1110996" y="6403543"/>
            <a:ext cx="45720" cy="45720"/>
          </a:xfrm>
          <a:prstGeom prst="ellipse">
            <a:avLst/>
          </a:prstGeom>
          <a:solidFill>
            <a:srgbClr val="219AE3"/>
          </a:solidFill>
          <a:ln/>
        </p:spPr>
      </p:sp>
      <p:sp>
        <p:nvSpPr>
          <p:cNvPr id="116" name="Shape 114"/>
          <p:cNvSpPr/>
          <p:nvPr/>
        </p:nvSpPr>
        <p:spPr>
          <a:xfrm>
            <a:off x="5590642" y="435254"/>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5B63FB"/>
            </a:solidFill>
            <a:prstDash val="solid"/>
          </a:ln>
        </p:spPr>
      </p:sp>
      <p:sp>
        <p:nvSpPr>
          <p:cNvPr id="117" name="Shape 115"/>
          <p:cNvSpPr/>
          <p:nvPr/>
        </p:nvSpPr>
        <p:spPr>
          <a:xfrm>
            <a:off x="5590642" y="612683"/>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45E8AD"/>
            </a:solidFill>
            <a:prstDash val="solid"/>
          </a:ln>
        </p:spPr>
      </p:sp>
      <p:sp>
        <p:nvSpPr>
          <p:cNvPr id="118" name="Shape 116"/>
          <p:cNvSpPr/>
          <p:nvPr/>
        </p:nvSpPr>
        <p:spPr>
          <a:xfrm>
            <a:off x="5590642" y="6133795"/>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45E8AD"/>
            </a:solidFill>
            <a:prstDash val="solid"/>
          </a:ln>
        </p:spPr>
      </p:sp>
      <p:sp>
        <p:nvSpPr>
          <p:cNvPr id="119" name="Shape 117"/>
          <p:cNvSpPr/>
          <p:nvPr/>
        </p:nvSpPr>
        <p:spPr>
          <a:xfrm>
            <a:off x="5590642" y="6311224"/>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5400">
            <a:solidFill>
              <a:srgbClr val="5B63FB"/>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2938742"/>
            <a:ext cx="12191695" cy="22225"/>
          </a:xfrm>
          <a:prstGeom prst="rect">
            <a:avLst/>
          </a:prstGeom>
          <a:solidFill>
            <a:srgbClr val="FFDCA0"/>
          </a:solidFill>
          <a:ln/>
        </p:spPr>
      </p:sp>
      <p:sp>
        <p:nvSpPr>
          <p:cNvPr id="3" name="Shape 1"/>
          <p:cNvSpPr/>
          <p:nvPr/>
        </p:nvSpPr>
        <p:spPr>
          <a:xfrm>
            <a:off x="0" y="4517911"/>
            <a:ext cx="12191695" cy="22225"/>
          </a:xfrm>
          <a:prstGeom prst="rect">
            <a:avLst/>
          </a:prstGeom>
          <a:solidFill>
            <a:srgbClr val="A45BE1"/>
          </a:solidFill>
          <a:ln/>
        </p:spPr>
      </p:sp>
      <p:sp>
        <p:nvSpPr>
          <p:cNvPr id="4" name="Shape 2"/>
          <p:cNvSpPr/>
          <p:nvPr/>
        </p:nvSpPr>
        <p:spPr>
          <a:xfrm>
            <a:off x="1477670" y="2312518"/>
            <a:ext cx="4455871" cy="1272845"/>
          </a:xfrm>
          <a:prstGeom prst="roundRect">
            <a:avLst>
              <a:gd name="adj" fmla="val 15733"/>
            </a:avLst>
          </a:prstGeom>
          <a:solidFill>
            <a:srgbClr val="FFFFFF"/>
          </a:solidFill>
          <a:ln w="9525">
            <a:solidFill>
              <a:srgbClr val="F2F2F2"/>
            </a:solidFill>
            <a:prstDash val="solid"/>
          </a:ln>
        </p:spPr>
      </p:sp>
      <p:sp>
        <p:nvSpPr>
          <p:cNvPr id="5" name="Text 3"/>
          <p:cNvSpPr txBox="1"/>
          <p:nvPr/>
        </p:nvSpPr>
        <p:spPr>
          <a:xfrm>
            <a:off x="2985516" y="2495398"/>
            <a:ext cx="22860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Targeting</a:t>
            </a:r>
            <a:endParaRPr lang="nl-NL" sz="1600" dirty="0"/>
          </a:p>
        </p:txBody>
      </p:sp>
      <p:sp>
        <p:nvSpPr>
          <p:cNvPr id="6" name="Text 4"/>
          <p:cNvSpPr txBox="1"/>
          <p:nvPr/>
        </p:nvSpPr>
        <p:spPr>
          <a:xfrm>
            <a:off x="2985516" y="2834640"/>
            <a:ext cx="2708453"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Bereik de juiste mensen op interesses, locatie en gedrag.</a:t>
            </a:r>
            <a:endParaRPr lang="nl-NL" sz="1100" dirty="0"/>
          </a:p>
        </p:txBody>
      </p:sp>
      <p:sp>
        <p:nvSpPr>
          <p:cNvPr id="7" name="Shape 5"/>
          <p:cNvSpPr/>
          <p:nvPr/>
        </p:nvSpPr>
        <p:spPr>
          <a:xfrm>
            <a:off x="6258154" y="2312518"/>
            <a:ext cx="4455871" cy="1272845"/>
          </a:xfrm>
          <a:prstGeom prst="roundRect">
            <a:avLst>
              <a:gd name="adj" fmla="val 15733"/>
            </a:avLst>
          </a:prstGeom>
          <a:solidFill>
            <a:srgbClr val="FFFFFF"/>
          </a:solidFill>
          <a:ln w="9525">
            <a:solidFill>
              <a:srgbClr val="F2F2F2"/>
            </a:solidFill>
            <a:prstDash val="solid"/>
          </a:ln>
        </p:spPr>
      </p:sp>
      <p:sp>
        <p:nvSpPr>
          <p:cNvPr id="8" name="Text 6"/>
          <p:cNvSpPr txBox="1"/>
          <p:nvPr/>
        </p:nvSpPr>
        <p:spPr>
          <a:xfrm>
            <a:off x="7765999" y="2495398"/>
            <a:ext cx="22860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Budgetten</a:t>
            </a:r>
            <a:endParaRPr lang="nl-NL" sz="1600" dirty="0"/>
          </a:p>
        </p:txBody>
      </p:sp>
      <p:sp>
        <p:nvSpPr>
          <p:cNvPr id="9" name="Text 7"/>
          <p:cNvSpPr txBox="1"/>
          <p:nvPr/>
        </p:nvSpPr>
        <p:spPr>
          <a:xfrm>
            <a:off x="7765999" y="2834640"/>
            <a:ext cx="2708453"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Begin klein, stel een daglimiet in en schaal op wat werkt.</a:t>
            </a:r>
            <a:endParaRPr lang="nl-NL" sz="1100" dirty="0"/>
          </a:p>
        </p:txBody>
      </p:sp>
      <p:sp>
        <p:nvSpPr>
          <p:cNvPr id="10" name="Shape 8"/>
          <p:cNvSpPr/>
          <p:nvPr/>
        </p:nvSpPr>
        <p:spPr>
          <a:xfrm>
            <a:off x="1477670" y="3892601"/>
            <a:ext cx="4455871" cy="1272845"/>
          </a:xfrm>
          <a:prstGeom prst="roundRect">
            <a:avLst>
              <a:gd name="adj" fmla="val 15733"/>
            </a:avLst>
          </a:prstGeom>
          <a:solidFill>
            <a:srgbClr val="FFFFFF"/>
          </a:solidFill>
          <a:ln w="9525">
            <a:solidFill>
              <a:srgbClr val="F2F2F2"/>
            </a:solidFill>
            <a:prstDash val="solid"/>
          </a:ln>
        </p:spPr>
      </p:sp>
      <p:sp>
        <p:nvSpPr>
          <p:cNvPr id="11" name="Text 9"/>
          <p:cNvSpPr txBox="1"/>
          <p:nvPr/>
        </p:nvSpPr>
        <p:spPr>
          <a:xfrm>
            <a:off x="2985516" y="4075481"/>
            <a:ext cx="22860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Testen</a:t>
            </a:r>
            <a:endParaRPr lang="nl-NL" sz="1600" dirty="0"/>
          </a:p>
        </p:txBody>
      </p:sp>
      <p:sp>
        <p:nvSpPr>
          <p:cNvPr id="12" name="Text 10"/>
          <p:cNvSpPr txBox="1"/>
          <p:nvPr/>
        </p:nvSpPr>
        <p:spPr>
          <a:xfrm>
            <a:off x="2985516" y="4414723"/>
            <a:ext cx="2708453"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Verander één ding tegelijk en vergelijk de resultaten.</a:t>
            </a:r>
            <a:endParaRPr lang="nl-NL" sz="1100" dirty="0"/>
          </a:p>
        </p:txBody>
      </p:sp>
      <p:sp>
        <p:nvSpPr>
          <p:cNvPr id="13" name="Shape 11"/>
          <p:cNvSpPr/>
          <p:nvPr/>
        </p:nvSpPr>
        <p:spPr>
          <a:xfrm>
            <a:off x="6258154" y="3892601"/>
            <a:ext cx="4455871" cy="1272845"/>
          </a:xfrm>
          <a:prstGeom prst="roundRect">
            <a:avLst>
              <a:gd name="adj" fmla="val 15733"/>
            </a:avLst>
          </a:prstGeom>
          <a:solidFill>
            <a:srgbClr val="FFFFFF"/>
          </a:solidFill>
          <a:ln w="9525">
            <a:solidFill>
              <a:srgbClr val="F2F2F2"/>
            </a:solidFill>
            <a:prstDash val="solid"/>
          </a:ln>
        </p:spPr>
      </p:sp>
      <p:sp>
        <p:nvSpPr>
          <p:cNvPr id="14" name="Text 12"/>
          <p:cNvSpPr txBox="1"/>
          <p:nvPr/>
        </p:nvSpPr>
        <p:spPr>
          <a:xfrm>
            <a:off x="7765999" y="4075481"/>
            <a:ext cx="2286000" cy="338328"/>
          </a:xfrm>
          <a:prstGeom prst="rect">
            <a:avLst/>
          </a:prstGeom>
          <a:noFill/>
          <a:ln/>
        </p:spPr>
        <p:txBody>
          <a:bodyPr wrap="none" rtlCol="0" anchor="t"/>
          <a:lstStyle/>
          <a:p>
            <a:pPr algn="l" indent="0" marL="0">
              <a:buNone/>
            </a:pPr>
            <a:r>
              <a:rPr lang="nl-NL" sz="1600" dirty="0">
                <a:solidFill>
                  <a:srgbClr val="000000"/>
                </a:solidFill>
                <a:latin typeface="Kanit" pitchFamily="34" charset="0"/>
                <a:ea typeface="Kanit" pitchFamily="34" charset="-122"/>
                <a:cs typeface="Kanit" pitchFamily="34" charset="-120"/>
              </a:rPr>
              <a:t>Creatie</a:t>
            </a:r>
            <a:endParaRPr lang="nl-NL" sz="1600" dirty="0"/>
          </a:p>
        </p:txBody>
      </p:sp>
      <p:sp>
        <p:nvSpPr>
          <p:cNvPr id="15" name="Text 13"/>
          <p:cNvSpPr txBox="1"/>
          <p:nvPr/>
        </p:nvSpPr>
        <p:spPr>
          <a:xfrm>
            <a:off x="7765999" y="4414723"/>
            <a:ext cx="2708453"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Opvallende beelden die natuurlijk aanvoelen, met een duidelijke call-to-action.</a:t>
            </a:r>
            <a:endParaRPr lang="nl-NL" sz="1100" dirty="0"/>
          </a:p>
        </p:txBody>
      </p:sp>
      <p:sp>
        <p:nvSpPr>
          <p:cNvPr id="16" name="Text 14"/>
          <p:cNvSpPr txBox="1"/>
          <p:nvPr/>
        </p:nvSpPr>
        <p:spPr>
          <a:xfrm>
            <a:off x="3355848" y="685800"/>
            <a:ext cx="5486400" cy="822960"/>
          </a:xfrm>
          <a:prstGeom prst="rect">
            <a:avLst/>
          </a:prstGeom>
          <a:noFill/>
          <a:ln/>
        </p:spPr>
        <p:txBody>
          <a:bodyPr wrap="square" rtlCol="0" anchor="t"/>
          <a:lstStyle/>
          <a:p>
            <a:pPr algn="ctr" indent="0" marL="0">
              <a:buNone/>
            </a:pPr>
            <a:r>
              <a:rPr lang="nl-NL" sz="3600" dirty="0">
                <a:solidFill>
                  <a:srgbClr val="000000"/>
                </a:solidFill>
                <a:latin typeface="Sora Medium" pitchFamily="34" charset="0"/>
                <a:ea typeface="Sora Medium" pitchFamily="34" charset="-122"/>
                <a:cs typeface="Sora Medium" pitchFamily="34" charset="-120"/>
              </a:rPr>
              <a:t>Betaalde social: de basis</a:t>
            </a:r>
            <a:endParaRPr lang="nl-NL" sz="3600" dirty="0"/>
          </a:p>
        </p:txBody>
      </p:sp>
      <p:sp>
        <p:nvSpPr>
          <p:cNvPr id="18" name="Shape 16"/>
          <p:cNvSpPr/>
          <p:nvPr/>
        </p:nvSpPr>
        <p:spPr>
          <a:xfrm>
            <a:off x="943661" y="693115"/>
            <a:ext cx="30175" cy="30175"/>
          </a:xfrm>
          <a:prstGeom prst="ellipse">
            <a:avLst/>
          </a:prstGeom>
          <a:solidFill>
            <a:srgbClr val="5B63FB"/>
          </a:solidFill>
          <a:ln/>
        </p:spPr>
      </p:sp>
      <p:sp>
        <p:nvSpPr>
          <p:cNvPr id="19" name="Shape 17"/>
          <p:cNvSpPr/>
          <p:nvPr/>
        </p:nvSpPr>
        <p:spPr>
          <a:xfrm>
            <a:off x="1167689" y="693115"/>
            <a:ext cx="30175" cy="30175"/>
          </a:xfrm>
          <a:prstGeom prst="ellipse">
            <a:avLst/>
          </a:prstGeom>
          <a:solidFill>
            <a:srgbClr val="5972F2"/>
          </a:solidFill>
          <a:ln/>
        </p:spPr>
      </p:sp>
      <p:sp>
        <p:nvSpPr>
          <p:cNvPr id="20" name="Shape 18"/>
          <p:cNvSpPr/>
          <p:nvPr/>
        </p:nvSpPr>
        <p:spPr>
          <a:xfrm>
            <a:off x="1391717" y="693115"/>
            <a:ext cx="30175" cy="30175"/>
          </a:xfrm>
          <a:prstGeom prst="ellipse">
            <a:avLst/>
          </a:prstGeom>
          <a:solidFill>
            <a:srgbClr val="5681EA"/>
          </a:solidFill>
          <a:ln/>
        </p:spPr>
      </p:sp>
      <p:sp>
        <p:nvSpPr>
          <p:cNvPr id="21" name="Shape 19"/>
          <p:cNvSpPr/>
          <p:nvPr/>
        </p:nvSpPr>
        <p:spPr>
          <a:xfrm>
            <a:off x="1615745" y="693115"/>
            <a:ext cx="30175" cy="30175"/>
          </a:xfrm>
          <a:prstGeom prst="ellipse">
            <a:avLst/>
          </a:prstGeom>
          <a:solidFill>
            <a:srgbClr val="548FE1"/>
          </a:solidFill>
          <a:ln/>
        </p:spPr>
      </p:sp>
      <p:sp>
        <p:nvSpPr>
          <p:cNvPr id="22" name="Shape 20"/>
          <p:cNvSpPr/>
          <p:nvPr/>
        </p:nvSpPr>
        <p:spPr>
          <a:xfrm>
            <a:off x="1839773" y="693115"/>
            <a:ext cx="30175" cy="30175"/>
          </a:xfrm>
          <a:prstGeom prst="ellipse">
            <a:avLst/>
          </a:prstGeom>
          <a:solidFill>
            <a:srgbClr val="519ED8"/>
          </a:solidFill>
          <a:ln/>
        </p:spPr>
      </p:sp>
      <p:sp>
        <p:nvSpPr>
          <p:cNvPr id="23" name="Shape 21"/>
          <p:cNvSpPr/>
          <p:nvPr/>
        </p:nvSpPr>
        <p:spPr>
          <a:xfrm>
            <a:off x="2063801" y="693115"/>
            <a:ext cx="30175" cy="30175"/>
          </a:xfrm>
          <a:prstGeom prst="ellipse">
            <a:avLst/>
          </a:prstGeom>
          <a:solidFill>
            <a:srgbClr val="4FADD0"/>
          </a:solidFill>
          <a:ln/>
        </p:spPr>
      </p:sp>
      <p:sp>
        <p:nvSpPr>
          <p:cNvPr id="24" name="Shape 22"/>
          <p:cNvSpPr/>
          <p:nvPr/>
        </p:nvSpPr>
        <p:spPr>
          <a:xfrm>
            <a:off x="2287829" y="693115"/>
            <a:ext cx="30175" cy="30175"/>
          </a:xfrm>
          <a:prstGeom prst="ellipse">
            <a:avLst/>
          </a:prstGeom>
          <a:solidFill>
            <a:srgbClr val="4CBCC7"/>
          </a:solidFill>
          <a:ln/>
        </p:spPr>
      </p:sp>
      <p:sp>
        <p:nvSpPr>
          <p:cNvPr id="25" name="Shape 23"/>
          <p:cNvSpPr/>
          <p:nvPr/>
        </p:nvSpPr>
        <p:spPr>
          <a:xfrm>
            <a:off x="2511857" y="693115"/>
            <a:ext cx="30175" cy="30175"/>
          </a:xfrm>
          <a:prstGeom prst="ellipse">
            <a:avLst/>
          </a:prstGeom>
          <a:solidFill>
            <a:srgbClr val="4ACABE"/>
          </a:solidFill>
          <a:ln/>
        </p:spPr>
      </p:sp>
      <p:sp>
        <p:nvSpPr>
          <p:cNvPr id="26" name="Shape 24"/>
          <p:cNvSpPr/>
          <p:nvPr/>
        </p:nvSpPr>
        <p:spPr>
          <a:xfrm>
            <a:off x="2735885" y="693115"/>
            <a:ext cx="30175" cy="30175"/>
          </a:xfrm>
          <a:prstGeom prst="ellipse">
            <a:avLst/>
          </a:prstGeom>
          <a:solidFill>
            <a:srgbClr val="47D9B6"/>
          </a:solidFill>
          <a:ln/>
        </p:spPr>
      </p:sp>
      <p:sp>
        <p:nvSpPr>
          <p:cNvPr id="27" name="Shape 25"/>
          <p:cNvSpPr/>
          <p:nvPr/>
        </p:nvSpPr>
        <p:spPr>
          <a:xfrm>
            <a:off x="2959913" y="693115"/>
            <a:ext cx="30175" cy="30175"/>
          </a:xfrm>
          <a:prstGeom prst="ellipse">
            <a:avLst/>
          </a:prstGeom>
          <a:solidFill>
            <a:srgbClr val="45E8AD"/>
          </a:solidFill>
          <a:ln/>
        </p:spPr>
      </p:sp>
      <p:sp>
        <p:nvSpPr>
          <p:cNvPr id="28" name="Shape 26"/>
          <p:cNvSpPr/>
          <p:nvPr/>
        </p:nvSpPr>
        <p:spPr>
          <a:xfrm>
            <a:off x="943661" y="915314"/>
            <a:ext cx="30175" cy="30175"/>
          </a:xfrm>
          <a:prstGeom prst="ellipse">
            <a:avLst/>
          </a:prstGeom>
          <a:solidFill>
            <a:srgbClr val="5B63FB"/>
          </a:solidFill>
          <a:ln/>
        </p:spPr>
      </p:sp>
      <p:sp>
        <p:nvSpPr>
          <p:cNvPr id="29" name="Shape 27"/>
          <p:cNvSpPr/>
          <p:nvPr/>
        </p:nvSpPr>
        <p:spPr>
          <a:xfrm>
            <a:off x="1167689" y="915314"/>
            <a:ext cx="30175" cy="30175"/>
          </a:xfrm>
          <a:prstGeom prst="ellipse">
            <a:avLst/>
          </a:prstGeom>
          <a:solidFill>
            <a:srgbClr val="5972F2"/>
          </a:solidFill>
          <a:ln/>
        </p:spPr>
      </p:sp>
      <p:sp>
        <p:nvSpPr>
          <p:cNvPr id="30" name="Shape 28"/>
          <p:cNvSpPr/>
          <p:nvPr/>
        </p:nvSpPr>
        <p:spPr>
          <a:xfrm>
            <a:off x="1391717" y="915314"/>
            <a:ext cx="30175" cy="30175"/>
          </a:xfrm>
          <a:prstGeom prst="ellipse">
            <a:avLst/>
          </a:prstGeom>
          <a:solidFill>
            <a:srgbClr val="5681EA"/>
          </a:solidFill>
          <a:ln/>
        </p:spPr>
      </p:sp>
      <p:sp>
        <p:nvSpPr>
          <p:cNvPr id="31" name="Shape 29"/>
          <p:cNvSpPr/>
          <p:nvPr/>
        </p:nvSpPr>
        <p:spPr>
          <a:xfrm>
            <a:off x="1615745" y="915314"/>
            <a:ext cx="30175" cy="30175"/>
          </a:xfrm>
          <a:prstGeom prst="ellipse">
            <a:avLst/>
          </a:prstGeom>
          <a:solidFill>
            <a:srgbClr val="548FE1"/>
          </a:solidFill>
          <a:ln/>
        </p:spPr>
      </p:sp>
      <p:sp>
        <p:nvSpPr>
          <p:cNvPr id="32" name="Shape 30"/>
          <p:cNvSpPr/>
          <p:nvPr/>
        </p:nvSpPr>
        <p:spPr>
          <a:xfrm>
            <a:off x="1839773" y="915314"/>
            <a:ext cx="30175" cy="30175"/>
          </a:xfrm>
          <a:prstGeom prst="ellipse">
            <a:avLst/>
          </a:prstGeom>
          <a:solidFill>
            <a:srgbClr val="519ED8"/>
          </a:solidFill>
          <a:ln/>
        </p:spPr>
      </p:sp>
      <p:sp>
        <p:nvSpPr>
          <p:cNvPr id="33" name="Shape 31"/>
          <p:cNvSpPr/>
          <p:nvPr/>
        </p:nvSpPr>
        <p:spPr>
          <a:xfrm>
            <a:off x="2063801" y="915314"/>
            <a:ext cx="30175" cy="30175"/>
          </a:xfrm>
          <a:prstGeom prst="ellipse">
            <a:avLst/>
          </a:prstGeom>
          <a:solidFill>
            <a:srgbClr val="4FADD0"/>
          </a:solidFill>
          <a:ln/>
        </p:spPr>
      </p:sp>
      <p:sp>
        <p:nvSpPr>
          <p:cNvPr id="34" name="Shape 32"/>
          <p:cNvSpPr/>
          <p:nvPr/>
        </p:nvSpPr>
        <p:spPr>
          <a:xfrm>
            <a:off x="2287829" y="915314"/>
            <a:ext cx="30175" cy="30175"/>
          </a:xfrm>
          <a:prstGeom prst="ellipse">
            <a:avLst/>
          </a:prstGeom>
          <a:solidFill>
            <a:srgbClr val="4CBCC7"/>
          </a:solidFill>
          <a:ln/>
        </p:spPr>
      </p:sp>
      <p:sp>
        <p:nvSpPr>
          <p:cNvPr id="35" name="Shape 33"/>
          <p:cNvSpPr/>
          <p:nvPr/>
        </p:nvSpPr>
        <p:spPr>
          <a:xfrm>
            <a:off x="2511857" y="915314"/>
            <a:ext cx="30175" cy="30175"/>
          </a:xfrm>
          <a:prstGeom prst="ellipse">
            <a:avLst/>
          </a:prstGeom>
          <a:solidFill>
            <a:srgbClr val="4ACABE"/>
          </a:solidFill>
          <a:ln/>
        </p:spPr>
      </p:sp>
      <p:sp>
        <p:nvSpPr>
          <p:cNvPr id="36" name="Shape 34"/>
          <p:cNvSpPr/>
          <p:nvPr/>
        </p:nvSpPr>
        <p:spPr>
          <a:xfrm>
            <a:off x="2735885" y="915314"/>
            <a:ext cx="30175" cy="30175"/>
          </a:xfrm>
          <a:prstGeom prst="ellipse">
            <a:avLst/>
          </a:prstGeom>
          <a:solidFill>
            <a:srgbClr val="47D9B6"/>
          </a:solidFill>
          <a:ln/>
        </p:spPr>
      </p:sp>
      <p:sp>
        <p:nvSpPr>
          <p:cNvPr id="37" name="Shape 35"/>
          <p:cNvSpPr/>
          <p:nvPr/>
        </p:nvSpPr>
        <p:spPr>
          <a:xfrm>
            <a:off x="2959913" y="915314"/>
            <a:ext cx="30175" cy="30175"/>
          </a:xfrm>
          <a:prstGeom prst="ellipse">
            <a:avLst/>
          </a:prstGeom>
          <a:solidFill>
            <a:srgbClr val="45E8AD"/>
          </a:solidFill>
          <a:ln/>
        </p:spPr>
      </p:sp>
      <p:sp>
        <p:nvSpPr>
          <p:cNvPr id="38" name="Shape 36"/>
          <p:cNvSpPr/>
          <p:nvPr/>
        </p:nvSpPr>
        <p:spPr>
          <a:xfrm>
            <a:off x="943661" y="1137514"/>
            <a:ext cx="30175" cy="30175"/>
          </a:xfrm>
          <a:prstGeom prst="ellipse">
            <a:avLst/>
          </a:prstGeom>
          <a:solidFill>
            <a:srgbClr val="5B63FB"/>
          </a:solidFill>
          <a:ln/>
        </p:spPr>
      </p:sp>
      <p:sp>
        <p:nvSpPr>
          <p:cNvPr id="39" name="Shape 37"/>
          <p:cNvSpPr/>
          <p:nvPr/>
        </p:nvSpPr>
        <p:spPr>
          <a:xfrm>
            <a:off x="1167689" y="1137514"/>
            <a:ext cx="30175" cy="30175"/>
          </a:xfrm>
          <a:prstGeom prst="ellipse">
            <a:avLst/>
          </a:prstGeom>
          <a:solidFill>
            <a:srgbClr val="5972F2"/>
          </a:solidFill>
          <a:ln/>
        </p:spPr>
      </p:sp>
      <p:sp>
        <p:nvSpPr>
          <p:cNvPr id="40" name="Shape 38"/>
          <p:cNvSpPr/>
          <p:nvPr/>
        </p:nvSpPr>
        <p:spPr>
          <a:xfrm>
            <a:off x="1391717" y="1137514"/>
            <a:ext cx="30175" cy="30175"/>
          </a:xfrm>
          <a:prstGeom prst="ellipse">
            <a:avLst/>
          </a:prstGeom>
          <a:solidFill>
            <a:srgbClr val="5681EA"/>
          </a:solidFill>
          <a:ln/>
        </p:spPr>
      </p:sp>
      <p:sp>
        <p:nvSpPr>
          <p:cNvPr id="41" name="Shape 39"/>
          <p:cNvSpPr/>
          <p:nvPr/>
        </p:nvSpPr>
        <p:spPr>
          <a:xfrm>
            <a:off x="1615745" y="1137514"/>
            <a:ext cx="30175" cy="30175"/>
          </a:xfrm>
          <a:prstGeom prst="ellipse">
            <a:avLst/>
          </a:prstGeom>
          <a:solidFill>
            <a:srgbClr val="548FE1"/>
          </a:solidFill>
          <a:ln/>
        </p:spPr>
      </p:sp>
      <p:sp>
        <p:nvSpPr>
          <p:cNvPr id="42" name="Shape 40"/>
          <p:cNvSpPr/>
          <p:nvPr/>
        </p:nvSpPr>
        <p:spPr>
          <a:xfrm>
            <a:off x="1839773" y="1137514"/>
            <a:ext cx="30175" cy="30175"/>
          </a:xfrm>
          <a:prstGeom prst="ellipse">
            <a:avLst/>
          </a:prstGeom>
          <a:solidFill>
            <a:srgbClr val="519ED8"/>
          </a:solidFill>
          <a:ln/>
        </p:spPr>
      </p:sp>
      <p:sp>
        <p:nvSpPr>
          <p:cNvPr id="43" name="Shape 41"/>
          <p:cNvSpPr/>
          <p:nvPr/>
        </p:nvSpPr>
        <p:spPr>
          <a:xfrm>
            <a:off x="2063801" y="1137514"/>
            <a:ext cx="30175" cy="30175"/>
          </a:xfrm>
          <a:prstGeom prst="ellipse">
            <a:avLst/>
          </a:prstGeom>
          <a:solidFill>
            <a:srgbClr val="4FADD0"/>
          </a:solidFill>
          <a:ln/>
        </p:spPr>
      </p:sp>
      <p:sp>
        <p:nvSpPr>
          <p:cNvPr id="44" name="Shape 42"/>
          <p:cNvSpPr/>
          <p:nvPr/>
        </p:nvSpPr>
        <p:spPr>
          <a:xfrm>
            <a:off x="2287829" y="1137514"/>
            <a:ext cx="30175" cy="30175"/>
          </a:xfrm>
          <a:prstGeom prst="ellipse">
            <a:avLst/>
          </a:prstGeom>
          <a:solidFill>
            <a:srgbClr val="4CBCC7"/>
          </a:solidFill>
          <a:ln/>
        </p:spPr>
      </p:sp>
      <p:sp>
        <p:nvSpPr>
          <p:cNvPr id="45" name="Shape 43"/>
          <p:cNvSpPr/>
          <p:nvPr/>
        </p:nvSpPr>
        <p:spPr>
          <a:xfrm>
            <a:off x="2511857" y="1137514"/>
            <a:ext cx="30175" cy="30175"/>
          </a:xfrm>
          <a:prstGeom prst="ellipse">
            <a:avLst/>
          </a:prstGeom>
          <a:solidFill>
            <a:srgbClr val="4ACABE"/>
          </a:solidFill>
          <a:ln/>
        </p:spPr>
      </p:sp>
      <p:sp>
        <p:nvSpPr>
          <p:cNvPr id="46" name="Shape 44"/>
          <p:cNvSpPr/>
          <p:nvPr/>
        </p:nvSpPr>
        <p:spPr>
          <a:xfrm>
            <a:off x="2735885" y="1137514"/>
            <a:ext cx="30175" cy="30175"/>
          </a:xfrm>
          <a:prstGeom prst="ellipse">
            <a:avLst/>
          </a:prstGeom>
          <a:solidFill>
            <a:srgbClr val="47D9B6"/>
          </a:solidFill>
          <a:ln/>
        </p:spPr>
      </p:sp>
      <p:sp>
        <p:nvSpPr>
          <p:cNvPr id="47" name="Shape 45"/>
          <p:cNvSpPr/>
          <p:nvPr/>
        </p:nvSpPr>
        <p:spPr>
          <a:xfrm>
            <a:off x="2959913" y="1137514"/>
            <a:ext cx="30175" cy="30175"/>
          </a:xfrm>
          <a:prstGeom prst="ellipse">
            <a:avLst/>
          </a:prstGeom>
          <a:solidFill>
            <a:srgbClr val="45E8AD"/>
          </a:solidFill>
          <a:ln/>
        </p:spPr>
      </p:sp>
      <p:sp>
        <p:nvSpPr>
          <p:cNvPr id="48" name="Shape 46"/>
          <p:cNvSpPr/>
          <p:nvPr/>
        </p:nvSpPr>
        <p:spPr>
          <a:xfrm>
            <a:off x="943661" y="1359713"/>
            <a:ext cx="30175" cy="30175"/>
          </a:xfrm>
          <a:prstGeom prst="ellipse">
            <a:avLst/>
          </a:prstGeom>
          <a:solidFill>
            <a:srgbClr val="5B63FB"/>
          </a:solidFill>
          <a:ln/>
        </p:spPr>
      </p:sp>
      <p:sp>
        <p:nvSpPr>
          <p:cNvPr id="49" name="Shape 47"/>
          <p:cNvSpPr/>
          <p:nvPr/>
        </p:nvSpPr>
        <p:spPr>
          <a:xfrm>
            <a:off x="1167689" y="1359713"/>
            <a:ext cx="30175" cy="30175"/>
          </a:xfrm>
          <a:prstGeom prst="ellipse">
            <a:avLst/>
          </a:prstGeom>
          <a:solidFill>
            <a:srgbClr val="5972F2"/>
          </a:solidFill>
          <a:ln/>
        </p:spPr>
      </p:sp>
      <p:sp>
        <p:nvSpPr>
          <p:cNvPr id="50" name="Shape 48"/>
          <p:cNvSpPr/>
          <p:nvPr/>
        </p:nvSpPr>
        <p:spPr>
          <a:xfrm>
            <a:off x="1391717" y="1359713"/>
            <a:ext cx="30175" cy="30175"/>
          </a:xfrm>
          <a:prstGeom prst="ellipse">
            <a:avLst/>
          </a:prstGeom>
          <a:solidFill>
            <a:srgbClr val="5681EA"/>
          </a:solidFill>
          <a:ln/>
        </p:spPr>
      </p:sp>
      <p:sp>
        <p:nvSpPr>
          <p:cNvPr id="51" name="Shape 49"/>
          <p:cNvSpPr/>
          <p:nvPr/>
        </p:nvSpPr>
        <p:spPr>
          <a:xfrm>
            <a:off x="1615745" y="1359713"/>
            <a:ext cx="30175" cy="30175"/>
          </a:xfrm>
          <a:prstGeom prst="ellipse">
            <a:avLst/>
          </a:prstGeom>
          <a:solidFill>
            <a:srgbClr val="548FE1"/>
          </a:solidFill>
          <a:ln/>
        </p:spPr>
      </p:sp>
      <p:sp>
        <p:nvSpPr>
          <p:cNvPr id="52" name="Shape 50"/>
          <p:cNvSpPr/>
          <p:nvPr/>
        </p:nvSpPr>
        <p:spPr>
          <a:xfrm>
            <a:off x="1839773" y="1359713"/>
            <a:ext cx="30175" cy="30175"/>
          </a:xfrm>
          <a:prstGeom prst="ellipse">
            <a:avLst/>
          </a:prstGeom>
          <a:solidFill>
            <a:srgbClr val="519ED8"/>
          </a:solidFill>
          <a:ln/>
        </p:spPr>
      </p:sp>
      <p:sp>
        <p:nvSpPr>
          <p:cNvPr id="53" name="Shape 51"/>
          <p:cNvSpPr/>
          <p:nvPr/>
        </p:nvSpPr>
        <p:spPr>
          <a:xfrm>
            <a:off x="2063801" y="1359713"/>
            <a:ext cx="30175" cy="30175"/>
          </a:xfrm>
          <a:prstGeom prst="ellipse">
            <a:avLst/>
          </a:prstGeom>
          <a:solidFill>
            <a:srgbClr val="4FADD0"/>
          </a:solidFill>
          <a:ln/>
        </p:spPr>
      </p:sp>
      <p:sp>
        <p:nvSpPr>
          <p:cNvPr id="54" name="Shape 52"/>
          <p:cNvSpPr/>
          <p:nvPr/>
        </p:nvSpPr>
        <p:spPr>
          <a:xfrm>
            <a:off x="2287829" y="1359713"/>
            <a:ext cx="30175" cy="30175"/>
          </a:xfrm>
          <a:prstGeom prst="ellipse">
            <a:avLst/>
          </a:prstGeom>
          <a:solidFill>
            <a:srgbClr val="4CBCC7"/>
          </a:solidFill>
          <a:ln/>
        </p:spPr>
      </p:sp>
      <p:sp>
        <p:nvSpPr>
          <p:cNvPr id="55" name="Shape 53"/>
          <p:cNvSpPr/>
          <p:nvPr/>
        </p:nvSpPr>
        <p:spPr>
          <a:xfrm>
            <a:off x="2511857" y="1359713"/>
            <a:ext cx="30175" cy="30175"/>
          </a:xfrm>
          <a:prstGeom prst="ellipse">
            <a:avLst/>
          </a:prstGeom>
          <a:solidFill>
            <a:srgbClr val="4ACABE"/>
          </a:solidFill>
          <a:ln/>
        </p:spPr>
      </p:sp>
      <p:sp>
        <p:nvSpPr>
          <p:cNvPr id="56" name="Shape 54"/>
          <p:cNvSpPr/>
          <p:nvPr/>
        </p:nvSpPr>
        <p:spPr>
          <a:xfrm>
            <a:off x="2735885" y="1359713"/>
            <a:ext cx="30175" cy="30175"/>
          </a:xfrm>
          <a:prstGeom prst="ellipse">
            <a:avLst/>
          </a:prstGeom>
          <a:solidFill>
            <a:srgbClr val="47D9B6"/>
          </a:solidFill>
          <a:ln/>
        </p:spPr>
      </p:sp>
      <p:sp>
        <p:nvSpPr>
          <p:cNvPr id="57" name="Shape 55"/>
          <p:cNvSpPr/>
          <p:nvPr/>
        </p:nvSpPr>
        <p:spPr>
          <a:xfrm>
            <a:off x="2959913" y="1359713"/>
            <a:ext cx="30175" cy="30175"/>
          </a:xfrm>
          <a:prstGeom prst="ellipse">
            <a:avLst/>
          </a:prstGeom>
          <a:solidFill>
            <a:srgbClr val="45E8AD"/>
          </a:solidFill>
          <a:ln/>
        </p:spPr>
      </p:sp>
      <p:sp>
        <p:nvSpPr>
          <p:cNvPr id="58" name="Shape 56"/>
          <p:cNvSpPr/>
          <p:nvPr/>
        </p:nvSpPr>
        <p:spPr>
          <a:xfrm>
            <a:off x="943661" y="1581912"/>
            <a:ext cx="30175" cy="30175"/>
          </a:xfrm>
          <a:prstGeom prst="ellipse">
            <a:avLst/>
          </a:prstGeom>
          <a:solidFill>
            <a:srgbClr val="5B63FB"/>
          </a:solidFill>
          <a:ln/>
        </p:spPr>
      </p:sp>
      <p:sp>
        <p:nvSpPr>
          <p:cNvPr id="59" name="Shape 57"/>
          <p:cNvSpPr/>
          <p:nvPr/>
        </p:nvSpPr>
        <p:spPr>
          <a:xfrm>
            <a:off x="1167689" y="1581912"/>
            <a:ext cx="30175" cy="30175"/>
          </a:xfrm>
          <a:prstGeom prst="ellipse">
            <a:avLst/>
          </a:prstGeom>
          <a:solidFill>
            <a:srgbClr val="5972F2"/>
          </a:solidFill>
          <a:ln/>
        </p:spPr>
      </p:sp>
      <p:sp>
        <p:nvSpPr>
          <p:cNvPr id="60" name="Shape 58"/>
          <p:cNvSpPr/>
          <p:nvPr/>
        </p:nvSpPr>
        <p:spPr>
          <a:xfrm>
            <a:off x="1391717" y="1581912"/>
            <a:ext cx="30175" cy="30175"/>
          </a:xfrm>
          <a:prstGeom prst="ellipse">
            <a:avLst/>
          </a:prstGeom>
          <a:solidFill>
            <a:srgbClr val="5681EA"/>
          </a:solidFill>
          <a:ln/>
        </p:spPr>
      </p:sp>
      <p:sp>
        <p:nvSpPr>
          <p:cNvPr id="61" name="Shape 59"/>
          <p:cNvSpPr/>
          <p:nvPr/>
        </p:nvSpPr>
        <p:spPr>
          <a:xfrm>
            <a:off x="1615745" y="1581912"/>
            <a:ext cx="30175" cy="30175"/>
          </a:xfrm>
          <a:prstGeom prst="ellipse">
            <a:avLst/>
          </a:prstGeom>
          <a:solidFill>
            <a:srgbClr val="548FE1"/>
          </a:solidFill>
          <a:ln/>
        </p:spPr>
      </p:sp>
      <p:sp>
        <p:nvSpPr>
          <p:cNvPr id="62" name="Shape 60"/>
          <p:cNvSpPr/>
          <p:nvPr/>
        </p:nvSpPr>
        <p:spPr>
          <a:xfrm>
            <a:off x="1839773" y="1581912"/>
            <a:ext cx="30175" cy="30175"/>
          </a:xfrm>
          <a:prstGeom prst="ellipse">
            <a:avLst/>
          </a:prstGeom>
          <a:solidFill>
            <a:srgbClr val="519ED8"/>
          </a:solidFill>
          <a:ln/>
        </p:spPr>
      </p:sp>
      <p:sp>
        <p:nvSpPr>
          <p:cNvPr id="63" name="Shape 61"/>
          <p:cNvSpPr/>
          <p:nvPr/>
        </p:nvSpPr>
        <p:spPr>
          <a:xfrm>
            <a:off x="2063801" y="1581912"/>
            <a:ext cx="30175" cy="30175"/>
          </a:xfrm>
          <a:prstGeom prst="ellipse">
            <a:avLst/>
          </a:prstGeom>
          <a:solidFill>
            <a:srgbClr val="4FADD0"/>
          </a:solidFill>
          <a:ln/>
        </p:spPr>
      </p:sp>
      <p:sp>
        <p:nvSpPr>
          <p:cNvPr id="64" name="Shape 62"/>
          <p:cNvSpPr/>
          <p:nvPr/>
        </p:nvSpPr>
        <p:spPr>
          <a:xfrm>
            <a:off x="2287829" y="1581912"/>
            <a:ext cx="30175" cy="30175"/>
          </a:xfrm>
          <a:prstGeom prst="ellipse">
            <a:avLst/>
          </a:prstGeom>
          <a:solidFill>
            <a:srgbClr val="4CBCC7"/>
          </a:solidFill>
          <a:ln/>
        </p:spPr>
      </p:sp>
      <p:sp>
        <p:nvSpPr>
          <p:cNvPr id="65" name="Shape 63"/>
          <p:cNvSpPr/>
          <p:nvPr/>
        </p:nvSpPr>
        <p:spPr>
          <a:xfrm>
            <a:off x="2511857" y="1581912"/>
            <a:ext cx="30175" cy="30175"/>
          </a:xfrm>
          <a:prstGeom prst="ellipse">
            <a:avLst/>
          </a:prstGeom>
          <a:solidFill>
            <a:srgbClr val="4ACABE"/>
          </a:solidFill>
          <a:ln/>
        </p:spPr>
      </p:sp>
      <p:sp>
        <p:nvSpPr>
          <p:cNvPr id="66" name="Shape 64"/>
          <p:cNvSpPr/>
          <p:nvPr/>
        </p:nvSpPr>
        <p:spPr>
          <a:xfrm>
            <a:off x="2735885" y="1581912"/>
            <a:ext cx="30175" cy="30175"/>
          </a:xfrm>
          <a:prstGeom prst="ellipse">
            <a:avLst/>
          </a:prstGeom>
          <a:solidFill>
            <a:srgbClr val="47D9B6"/>
          </a:solidFill>
          <a:ln/>
        </p:spPr>
      </p:sp>
      <p:sp>
        <p:nvSpPr>
          <p:cNvPr id="67" name="Shape 65"/>
          <p:cNvSpPr/>
          <p:nvPr/>
        </p:nvSpPr>
        <p:spPr>
          <a:xfrm>
            <a:off x="2959913" y="1581912"/>
            <a:ext cx="30175" cy="30175"/>
          </a:xfrm>
          <a:prstGeom prst="ellipse">
            <a:avLst/>
          </a:prstGeom>
          <a:solidFill>
            <a:srgbClr val="45E8AD"/>
          </a:solidFill>
          <a:ln/>
        </p:spPr>
      </p:sp>
      <p:sp>
        <p:nvSpPr>
          <p:cNvPr id="68" name="Shape 66"/>
          <p:cNvSpPr/>
          <p:nvPr/>
        </p:nvSpPr>
        <p:spPr>
          <a:xfrm>
            <a:off x="9204350" y="693115"/>
            <a:ext cx="30175" cy="30175"/>
          </a:xfrm>
          <a:prstGeom prst="ellipse">
            <a:avLst/>
          </a:prstGeom>
          <a:solidFill>
            <a:srgbClr val="5B63FB"/>
          </a:solidFill>
          <a:ln/>
        </p:spPr>
      </p:sp>
      <p:sp>
        <p:nvSpPr>
          <p:cNvPr id="69" name="Shape 67"/>
          <p:cNvSpPr/>
          <p:nvPr/>
        </p:nvSpPr>
        <p:spPr>
          <a:xfrm>
            <a:off x="9427464" y="693115"/>
            <a:ext cx="30175" cy="30175"/>
          </a:xfrm>
          <a:prstGeom prst="ellipse">
            <a:avLst/>
          </a:prstGeom>
          <a:solidFill>
            <a:srgbClr val="5972F2"/>
          </a:solidFill>
          <a:ln/>
        </p:spPr>
      </p:sp>
      <p:sp>
        <p:nvSpPr>
          <p:cNvPr id="70" name="Shape 68"/>
          <p:cNvSpPr/>
          <p:nvPr/>
        </p:nvSpPr>
        <p:spPr>
          <a:xfrm>
            <a:off x="9650578" y="693115"/>
            <a:ext cx="30175" cy="30175"/>
          </a:xfrm>
          <a:prstGeom prst="ellipse">
            <a:avLst/>
          </a:prstGeom>
          <a:solidFill>
            <a:srgbClr val="5681EA"/>
          </a:solidFill>
          <a:ln/>
        </p:spPr>
      </p:sp>
      <p:sp>
        <p:nvSpPr>
          <p:cNvPr id="71" name="Shape 69"/>
          <p:cNvSpPr/>
          <p:nvPr/>
        </p:nvSpPr>
        <p:spPr>
          <a:xfrm>
            <a:off x="9873691" y="693115"/>
            <a:ext cx="30175" cy="30175"/>
          </a:xfrm>
          <a:prstGeom prst="ellipse">
            <a:avLst/>
          </a:prstGeom>
          <a:solidFill>
            <a:srgbClr val="548FE1"/>
          </a:solidFill>
          <a:ln/>
        </p:spPr>
      </p:sp>
      <p:sp>
        <p:nvSpPr>
          <p:cNvPr id="72" name="Shape 70"/>
          <p:cNvSpPr/>
          <p:nvPr/>
        </p:nvSpPr>
        <p:spPr>
          <a:xfrm>
            <a:off x="10096805" y="693115"/>
            <a:ext cx="30175" cy="30175"/>
          </a:xfrm>
          <a:prstGeom prst="ellipse">
            <a:avLst/>
          </a:prstGeom>
          <a:solidFill>
            <a:srgbClr val="519ED8"/>
          </a:solidFill>
          <a:ln/>
        </p:spPr>
      </p:sp>
      <p:sp>
        <p:nvSpPr>
          <p:cNvPr id="73" name="Shape 71"/>
          <p:cNvSpPr/>
          <p:nvPr/>
        </p:nvSpPr>
        <p:spPr>
          <a:xfrm>
            <a:off x="10319918" y="693115"/>
            <a:ext cx="30175" cy="30175"/>
          </a:xfrm>
          <a:prstGeom prst="ellipse">
            <a:avLst/>
          </a:prstGeom>
          <a:solidFill>
            <a:srgbClr val="4FADD0"/>
          </a:solidFill>
          <a:ln/>
        </p:spPr>
      </p:sp>
      <p:sp>
        <p:nvSpPr>
          <p:cNvPr id="74" name="Shape 72"/>
          <p:cNvSpPr/>
          <p:nvPr/>
        </p:nvSpPr>
        <p:spPr>
          <a:xfrm>
            <a:off x="10543032" y="693115"/>
            <a:ext cx="30175" cy="30175"/>
          </a:xfrm>
          <a:prstGeom prst="ellipse">
            <a:avLst/>
          </a:prstGeom>
          <a:solidFill>
            <a:srgbClr val="4CBCC7"/>
          </a:solidFill>
          <a:ln/>
        </p:spPr>
      </p:sp>
      <p:sp>
        <p:nvSpPr>
          <p:cNvPr id="75" name="Shape 73"/>
          <p:cNvSpPr/>
          <p:nvPr/>
        </p:nvSpPr>
        <p:spPr>
          <a:xfrm>
            <a:off x="10766146" y="693115"/>
            <a:ext cx="30175" cy="30175"/>
          </a:xfrm>
          <a:prstGeom prst="ellipse">
            <a:avLst/>
          </a:prstGeom>
          <a:solidFill>
            <a:srgbClr val="4ACABE"/>
          </a:solidFill>
          <a:ln/>
        </p:spPr>
      </p:sp>
      <p:sp>
        <p:nvSpPr>
          <p:cNvPr id="76" name="Shape 74"/>
          <p:cNvSpPr/>
          <p:nvPr/>
        </p:nvSpPr>
        <p:spPr>
          <a:xfrm>
            <a:off x="10989259" y="693115"/>
            <a:ext cx="30175" cy="30175"/>
          </a:xfrm>
          <a:prstGeom prst="ellipse">
            <a:avLst/>
          </a:prstGeom>
          <a:solidFill>
            <a:srgbClr val="47D9B6"/>
          </a:solidFill>
          <a:ln/>
        </p:spPr>
      </p:sp>
      <p:sp>
        <p:nvSpPr>
          <p:cNvPr id="77" name="Shape 75"/>
          <p:cNvSpPr/>
          <p:nvPr/>
        </p:nvSpPr>
        <p:spPr>
          <a:xfrm>
            <a:off x="11212373" y="693115"/>
            <a:ext cx="30175" cy="30175"/>
          </a:xfrm>
          <a:prstGeom prst="ellipse">
            <a:avLst/>
          </a:prstGeom>
          <a:solidFill>
            <a:srgbClr val="45E8AD"/>
          </a:solidFill>
          <a:ln/>
        </p:spPr>
      </p:sp>
      <p:sp>
        <p:nvSpPr>
          <p:cNvPr id="78" name="Shape 76"/>
          <p:cNvSpPr/>
          <p:nvPr/>
        </p:nvSpPr>
        <p:spPr>
          <a:xfrm>
            <a:off x="9204350" y="915314"/>
            <a:ext cx="30175" cy="30175"/>
          </a:xfrm>
          <a:prstGeom prst="ellipse">
            <a:avLst/>
          </a:prstGeom>
          <a:solidFill>
            <a:srgbClr val="5B63FB"/>
          </a:solidFill>
          <a:ln/>
        </p:spPr>
      </p:sp>
      <p:sp>
        <p:nvSpPr>
          <p:cNvPr id="79" name="Shape 77"/>
          <p:cNvSpPr/>
          <p:nvPr/>
        </p:nvSpPr>
        <p:spPr>
          <a:xfrm>
            <a:off x="9427464" y="915314"/>
            <a:ext cx="30175" cy="30175"/>
          </a:xfrm>
          <a:prstGeom prst="ellipse">
            <a:avLst/>
          </a:prstGeom>
          <a:solidFill>
            <a:srgbClr val="5972F2"/>
          </a:solidFill>
          <a:ln/>
        </p:spPr>
      </p:sp>
      <p:sp>
        <p:nvSpPr>
          <p:cNvPr id="80" name="Shape 78"/>
          <p:cNvSpPr/>
          <p:nvPr/>
        </p:nvSpPr>
        <p:spPr>
          <a:xfrm>
            <a:off x="9650578" y="915314"/>
            <a:ext cx="30175" cy="30175"/>
          </a:xfrm>
          <a:prstGeom prst="ellipse">
            <a:avLst/>
          </a:prstGeom>
          <a:solidFill>
            <a:srgbClr val="5681EA"/>
          </a:solidFill>
          <a:ln/>
        </p:spPr>
      </p:sp>
      <p:sp>
        <p:nvSpPr>
          <p:cNvPr id="81" name="Shape 79"/>
          <p:cNvSpPr/>
          <p:nvPr/>
        </p:nvSpPr>
        <p:spPr>
          <a:xfrm>
            <a:off x="9873691" y="915314"/>
            <a:ext cx="30175" cy="30175"/>
          </a:xfrm>
          <a:prstGeom prst="ellipse">
            <a:avLst/>
          </a:prstGeom>
          <a:solidFill>
            <a:srgbClr val="548FE1"/>
          </a:solidFill>
          <a:ln/>
        </p:spPr>
      </p:sp>
      <p:sp>
        <p:nvSpPr>
          <p:cNvPr id="82" name="Shape 80"/>
          <p:cNvSpPr/>
          <p:nvPr/>
        </p:nvSpPr>
        <p:spPr>
          <a:xfrm>
            <a:off x="10096805" y="915314"/>
            <a:ext cx="30175" cy="30175"/>
          </a:xfrm>
          <a:prstGeom prst="ellipse">
            <a:avLst/>
          </a:prstGeom>
          <a:solidFill>
            <a:srgbClr val="519ED8"/>
          </a:solidFill>
          <a:ln/>
        </p:spPr>
      </p:sp>
      <p:sp>
        <p:nvSpPr>
          <p:cNvPr id="83" name="Shape 81"/>
          <p:cNvSpPr/>
          <p:nvPr/>
        </p:nvSpPr>
        <p:spPr>
          <a:xfrm>
            <a:off x="10319918" y="915314"/>
            <a:ext cx="30175" cy="30175"/>
          </a:xfrm>
          <a:prstGeom prst="ellipse">
            <a:avLst/>
          </a:prstGeom>
          <a:solidFill>
            <a:srgbClr val="4FADD0"/>
          </a:solidFill>
          <a:ln/>
        </p:spPr>
      </p:sp>
      <p:sp>
        <p:nvSpPr>
          <p:cNvPr id="84" name="Shape 82"/>
          <p:cNvSpPr/>
          <p:nvPr/>
        </p:nvSpPr>
        <p:spPr>
          <a:xfrm>
            <a:off x="10543032" y="915314"/>
            <a:ext cx="30175" cy="30175"/>
          </a:xfrm>
          <a:prstGeom prst="ellipse">
            <a:avLst/>
          </a:prstGeom>
          <a:solidFill>
            <a:srgbClr val="4CBCC7"/>
          </a:solidFill>
          <a:ln/>
        </p:spPr>
      </p:sp>
      <p:sp>
        <p:nvSpPr>
          <p:cNvPr id="85" name="Shape 83"/>
          <p:cNvSpPr/>
          <p:nvPr/>
        </p:nvSpPr>
        <p:spPr>
          <a:xfrm>
            <a:off x="10766146" y="915314"/>
            <a:ext cx="30175" cy="30175"/>
          </a:xfrm>
          <a:prstGeom prst="ellipse">
            <a:avLst/>
          </a:prstGeom>
          <a:solidFill>
            <a:srgbClr val="4ACABE"/>
          </a:solidFill>
          <a:ln/>
        </p:spPr>
      </p:sp>
      <p:sp>
        <p:nvSpPr>
          <p:cNvPr id="86" name="Shape 84"/>
          <p:cNvSpPr/>
          <p:nvPr/>
        </p:nvSpPr>
        <p:spPr>
          <a:xfrm>
            <a:off x="10989259" y="915314"/>
            <a:ext cx="30175" cy="30175"/>
          </a:xfrm>
          <a:prstGeom prst="ellipse">
            <a:avLst/>
          </a:prstGeom>
          <a:solidFill>
            <a:srgbClr val="47D9B6"/>
          </a:solidFill>
          <a:ln/>
        </p:spPr>
      </p:sp>
      <p:sp>
        <p:nvSpPr>
          <p:cNvPr id="87" name="Shape 85"/>
          <p:cNvSpPr/>
          <p:nvPr/>
        </p:nvSpPr>
        <p:spPr>
          <a:xfrm>
            <a:off x="11212373" y="915314"/>
            <a:ext cx="30175" cy="30175"/>
          </a:xfrm>
          <a:prstGeom prst="ellipse">
            <a:avLst/>
          </a:prstGeom>
          <a:solidFill>
            <a:srgbClr val="45E8AD"/>
          </a:solidFill>
          <a:ln/>
        </p:spPr>
      </p:sp>
      <p:sp>
        <p:nvSpPr>
          <p:cNvPr id="88" name="Shape 86"/>
          <p:cNvSpPr/>
          <p:nvPr/>
        </p:nvSpPr>
        <p:spPr>
          <a:xfrm>
            <a:off x="9204350" y="1137514"/>
            <a:ext cx="30175" cy="30175"/>
          </a:xfrm>
          <a:prstGeom prst="ellipse">
            <a:avLst/>
          </a:prstGeom>
          <a:solidFill>
            <a:srgbClr val="5B63FB"/>
          </a:solidFill>
          <a:ln/>
        </p:spPr>
      </p:sp>
      <p:sp>
        <p:nvSpPr>
          <p:cNvPr id="89" name="Shape 87"/>
          <p:cNvSpPr/>
          <p:nvPr/>
        </p:nvSpPr>
        <p:spPr>
          <a:xfrm>
            <a:off x="9427464" y="1137514"/>
            <a:ext cx="30175" cy="30175"/>
          </a:xfrm>
          <a:prstGeom prst="ellipse">
            <a:avLst/>
          </a:prstGeom>
          <a:solidFill>
            <a:srgbClr val="5972F2"/>
          </a:solidFill>
          <a:ln/>
        </p:spPr>
      </p:sp>
      <p:sp>
        <p:nvSpPr>
          <p:cNvPr id="90" name="Shape 88"/>
          <p:cNvSpPr/>
          <p:nvPr/>
        </p:nvSpPr>
        <p:spPr>
          <a:xfrm>
            <a:off x="9650578" y="1137514"/>
            <a:ext cx="30175" cy="30175"/>
          </a:xfrm>
          <a:prstGeom prst="ellipse">
            <a:avLst/>
          </a:prstGeom>
          <a:solidFill>
            <a:srgbClr val="5681EA"/>
          </a:solidFill>
          <a:ln/>
        </p:spPr>
      </p:sp>
      <p:sp>
        <p:nvSpPr>
          <p:cNvPr id="91" name="Shape 89"/>
          <p:cNvSpPr/>
          <p:nvPr/>
        </p:nvSpPr>
        <p:spPr>
          <a:xfrm>
            <a:off x="9873691" y="1137514"/>
            <a:ext cx="30175" cy="30175"/>
          </a:xfrm>
          <a:prstGeom prst="ellipse">
            <a:avLst/>
          </a:prstGeom>
          <a:solidFill>
            <a:srgbClr val="548FE1"/>
          </a:solidFill>
          <a:ln/>
        </p:spPr>
      </p:sp>
      <p:sp>
        <p:nvSpPr>
          <p:cNvPr id="92" name="Shape 90"/>
          <p:cNvSpPr/>
          <p:nvPr/>
        </p:nvSpPr>
        <p:spPr>
          <a:xfrm>
            <a:off x="10096805" y="1137514"/>
            <a:ext cx="30175" cy="30175"/>
          </a:xfrm>
          <a:prstGeom prst="ellipse">
            <a:avLst/>
          </a:prstGeom>
          <a:solidFill>
            <a:srgbClr val="519ED8"/>
          </a:solidFill>
          <a:ln/>
        </p:spPr>
      </p:sp>
      <p:sp>
        <p:nvSpPr>
          <p:cNvPr id="93" name="Shape 91"/>
          <p:cNvSpPr/>
          <p:nvPr/>
        </p:nvSpPr>
        <p:spPr>
          <a:xfrm>
            <a:off x="10319918" y="1137514"/>
            <a:ext cx="30175" cy="30175"/>
          </a:xfrm>
          <a:prstGeom prst="ellipse">
            <a:avLst/>
          </a:prstGeom>
          <a:solidFill>
            <a:srgbClr val="4FADD0"/>
          </a:solidFill>
          <a:ln/>
        </p:spPr>
      </p:sp>
      <p:sp>
        <p:nvSpPr>
          <p:cNvPr id="94" name="Shape 92"/>
          <p:cNvSpPr/>
          <p:nvPr/>
        </p:nvSpPr>
        <p:spPr>
          <a:xfrm>
            <a:off x="10543032" y="1137514"/>
            <a:ext cx="30175" cy="30175"/>
          </a:xfrm>
          <a:prstGeom prst="ellipse">
            <a:avLst/>
          </a:prstGeom>
          <a:solidFill>
            <a:srgbClr val="4CBCC7"/>
          </a:solidFill>
          <a:ln/>
        </p:spPr>
      </p:sp>
      <p:sp>
        <p:nvSpPr>
          <p:cNvPr id="95" name="Shape 93"/>
          <p:cNvSpPr/>
          <p:nvPr/>
        </p:nvSpPr>
        <p:spPr>
          <a:xfrm>
            <a:off x="10766146" y="1137514"/>
            <a:ext cx="30175" cy="30175"/>
          </a:xfrm>
          <a:prstGeom prst="ellipse">
            <a:avLst/>
          </a:prstGeom>
          <a:solidFill>
            <a:srgbClr val="4ACABE"/>
          </a:solidFill>
          <a:ln/>
        </p:spPr>
      </p:sp>
      <p:sp>
        <p:nvSpPr>
          <p:cNvPr id="96" name="Shape 94"/>
          <p:cNvSpPr/>
          <p:nvPr/>
        </p:nvSpPr>
        <p:spPr>
          <a:xfrm>
            <a:off x="10989259" y="1137514"/>
            <a:ext cx="30175" cy="30175"/>
          </a:xfrm>
          <a:prstGeom prst="ellipse">
            <a:avLst/>
          </a:prstGeom>
          <a:solidFill>
            <a:srgbClr val="47D9B6"/>
          </a:solidFill>
          <a:ln/>
        </p:spPr>
      </p:sp>
      <p:sp>
        <p:nvSpPr>
          <p:cNvPr id="97" name="Shape 95"/>
          <p:cNvSpPr/>
          <p:nvPr/>
        </p:nvSpPr>
        <p:spPr>
          <a:xfrm>
            <a:off x="11212373" y="1137514"/>
            <a:ext cx="30175" cy="30175"/>
          </a:xfrm>
          <a:prstGeom prst="ellipse">
            <a:avLst/>
          </a:prstGeom>
          <a:solidFill>
            <a:srgbClr val="45E8AD"/>
          </a:solidFill>
          <a:ln/>
        </p:spPr>
      </p:sp>
      <p:sp>
        <p:nvSpPr>
          <p:cNvPr id="98" name="Shape 96"/>
          <p:cNvSpPr/>
          <p:nvPr/>
        </p:nvSpPr>
        <p:spPr>
          <a:xfrm>
            <a:off x="9204350" y="1359713"/>
            <a:ext cx="30175" cy="30175"/>
          </a:xfrm>
          <a:prstGeom prst="ellipse">
            <a:avLst/>
          </a:prstGeom>
          <a:solidFill>
            <a:srgbClr val="5B63FB"/>
          </a:solidFill>
          <a:ln/>
        </p:spPr>
      </p:sp>
      <p:sp>
        <p:nvSpPr>
          <p:cNvPr id="99" name="Shape 97"/>
          <p:cNvSpPr/>
          <p:nvPr/>
        </p:nvSpPr>
        <p:spPr>
          <a:xfrm>
            <a:off x="9427464" y="1359713"/>
            <a:ext cx="30175" cy="30175"/>
          </a:xfrm>
          <a:prstGeom prst="ellipse">
            <a:avLst/>
          </a:prstGeom>
          <a:solidFill>
            <a:srgbClr val="5972F2"/>
          </a:solidFill>
          <a:ln/>
        </p:spPr>
      </p:sp>
      <p:sp>
        <p:nvSpPr>
          <p:cNvPr id="100" name="Shape 98"/>
          <p:cNvSpPr/>
          <p:nvPr/>
        </p:nvSpPr>
        <p:spPr>
          <a:xfrm>
            <a:off x="9650578" y="1359713"/>
            <a:ext cx="30175" cy="30175"/>
          </a:xfrm>
          <a:prstGeom prst="ellipse">
            <a:avLst/>
          </a:prstGeom>
          <a:solidFill>
            <a:srgbClr val="5681EA"/>
          </a:solidFill>
          <a:ln/>
        </p:spPr>
      </p:sp>
      <p:sp>
        <p:nvSpPr>
          <p:cNvPr id="101" name="Shape 99"/>
          <p:cNvSpPr/>
          <p:nvPr/>
        </p:nvSpPr>
        <p:spPr>
          <a:xfrm>
            <a:off x="9873691" y="1359713"/>
            <a:ext cx="30175" cy="30175"/>
          </a:xfrm>
          <a:prstGeom prst="ellipse">
            <a:avLst/>
          </a:prstGeom>
          <a:solidFill>
            <a:srgbClr val="548FE1"/>
          </a:solidFill>
          <a:ln/>
        </p:spPr>
      </p:sp>
      <p:sp>
        <p:nvSpPr>
          <p:cNvPr id="102" name="Shape 100"/>
          <p:cNvSpPr/>
          <p:nvPr/>
        </p:nvSpPr>
        <p:spPr>
          <a:xfrm>
            <a:off x="10096805" y="1359713"/>
            <a:ext cx="30175" cy="30175"/>
          </a:xfrm>
          <a:prstGeom prst="ellipse">
            <a:avLst/>
          </a:prstGeom>
          <a:solidFill>
            <a:srgbClr val="519ED8"/>
          </a:solidFill>
          <a:ln/>
        </p:spPr>
      </p:sp>
      <p:sp>
        <p:nvSpPr>
          <p:cNvPr id="103" name="Shape 101"/>
          <p:cNvSpPr/>
          <p:nvPr/>
        </p:nvSpPr>
        <p:spPr>
          <a:xfrm>
            <a:off x="10319918" y="1359713"/>
            <a:ext cx="30175" cy="30175"/>
          </a:xfrm>
          <a:prstGeom prst="ellipse">
            <a:avLst/>
          </a:prstGeom>
          <a:solidFill>
            <a:srgbClr val="4FADD0"/>
          </a:solidFill>
          <a:ln/>
        </p:spPr>
      </p:sp>
      <p:sp>
        <p:nvSpPr>
          <p:cNvPr id="104" name="Shape 102"/>
          <p:cNvSpPr/>
          <p:nvPr/>
        </p:nvSpPr>
        <p:spPr>
          <a:xfrm>
            <a:off x="10543032" y="1359713"/>
            <a:ext cx="30175" cy="30175"/>
          </a:xfrm>
          <a:prstGeom prst="ellipse">
            <a:avLst/>
          </a:prstGeom>
          <a:solidFill>
            <a:srgbClr val="4CBCC7"/>
          </a:solidFill>
          <a:ln/>
        </p:spPr>
      </p:sp>
      <p:sp>
        <p:nvSpPr>
          <p:cNvPr id="105" name="Shape 103"/>
          <p:cNvSpPr/>
          <p:nvPr/>
        </p:nvSpPr>
        <p:spPr>
          <a:xfrm>
            <a:off x="10766146" y="1359713"/>
            <a:ext cx="30175" cy="30175"/>
          </a:xfrm>
          <a:prstGeom prst="ellipse">
            <a:avLst/>
          </a:prstGeom>
          <a:solidFill>
            <a:srgbClr val="4ACABE"/>
          </a:solidFill>
          <a:ln/>
        </p:spPr>
      </p:sp>
      <p:sp>
        <p:nvSpPr>
          <p:cNvPr id="106" name="Shape 104"/>
          <p:cNvSpPr/>
          <p:nvPr/>
        </p:nvSpPr>
        <p:spPr>
          <a:xfrm>
            <a:off x="10989259" y="1359713"/>
            <a:ext cx="30175" cy="30175"/>
          </a:xfrm>
          <a:prstGeom prst="ellipse">
            <a:avLst/>
          </a:prstGeom>
          <a:solidFill>
            <a:srgbClr val="47D9B6"/>
          </a:solidFill>
          <a:ln/>
        </p:spPr>
      </p:sp>
      <p:sp>
        <p:nvSpPr>
          <p:cNvPr id="107" name="Shape 105"/>
          <p:cNvSpPr/>
          <p:nvPr/>
        </p:nvSpPr>
        <p:spPr>
          <a:xfrm>
            <a:off x="11212373" y="1359713"/>
            <a:ext cx="30175" cy="30175"/>
          </a:xfrm>
          <a:prstGeom prst="ellipse">
            <a:avLst/>
          </a:prstGeom>
          <a:solidFill>
            <a:srgbClr val="45E8AD"/>
          </a:solidFill>
          <a:ln/>
        </p:spPr>
      </p:sp>
      <p:sp>
        <p:nvSpPr>
          <p:cNvPr id="108" name="Shape 106"/>
          <p:cNvSpPr/>
          <p:nvPr/>
        </p:nvSpPr>
        <p:spPr>
          <a:xfrm>
            <a:off x="9204350" y="1581912"/>
            <a:ext cx="30175" cy="30175"/>
          </a:xfrm>
          <a:prstGeom prst="ellipse">
            <a:avLst/>
          </a:prstGeom>
          <a:solidFill>
            <a:srgbClr val="5B63FB"/>
          </a:solidFill>
          <a:ln/>
        </p:spPr>
      </p:sp>
      <p:sp>
        <p:nvSpPr>
          <p:cNvPr id="109" name="Shape 107"/>
          <p:cNvSpPr/>
          <p:nvPr/>
        </p:nvSpPr>
        <p:spPr>
          <a:xfrm>
            <a:off x="9427464" y="1581912"/>
            <a:ext cx="30175" cy="30175"/>
          </a:xfrm>
          <a:prstGeom prst="ellipse">
            <a:avLst/>
          </a:prstGeom>
          <a:solidFill>
            <a:srgbClr val="5972F2"/>
          </a:solidFill>
          <a:ln/>
        </p:spPr>
      </p:sp>
      <p:sp>
        <p:nvSpPr>
          <p:cNvPr id="110" name="Shape 108"/>
          <p:cNvSpPr/>
          <p:nvPr/>
        </p:nvSpPr>
        <p:spPr>
          <a:xfrm>
            <a:off x="9650578" y="1581912"/>
            <a:ext cx="30175" cy="30175"/>
          </a:xfrm>
          <a:prstGeom prst="ellipse">
            <a:avLst/>
          </a:prstGeom>
          <a:solidFill>
            <a:srgbClr val="5681EA"/>
          </a:solidFill>
          <a:ln/>
        </p:spPr>
      </p:sp>
      <p:sp>
        <p:nvSpPr>
          <p:cNvPr id="111" name="Shape 109"/>
          <p:cNvSpPr/>
          <p:nvPr/>
        </p:nvSpPr>
        <p:spPr>
          <a:xfrm>
            <a:off x="9873691" y="1581912"/>
            <a:ext cx="30175" cy="30175"/>
          </a:xfrm>
          <a:prstGeom prst="ellipse">
            <a:avLst/>
          </a:prstGeom>
          <a:solidFill>
            <a:srgbClr val="548FE1"/>
          </a:solidFill>
          <a:ln/>
        </p:spPr>
      </p:sp>
      <p:sp>
        <p:nvSpPr>
          <p:cNvPr id="112" name="Shape 110"/>
          <p:cNvSpPr/>
          <p:nvPr/>
        </p:nvSpPr>
        <p:spPr>
          <a:xfrm>
            <a:off x="10096805" y="1581912"/>
            <a:ext cx="30175" cy="30175"/>
          </a:xfrm>
          <a:prstGeom prst="ellipse">
            <a:avLst/>
          </a:prstGeom>
          <a:solidFill>
            <a:srgbClr val="519ED8"/>
          </a:solidFill>
          <a:ln/>
        </p:spPr>
      </p:sp>
      <p:sp>
        <p:nvSpPr>
          <p:cNvPr id="113" name="Shape 111"/>
          <p:cNvSpPr/>
          <p:nvPr/>
        </p:nvSpPr>
        <p:spPr>
          <a:xfrm>
            <a:off x="10319918" y="1581912"/>
            <a:ext cx="30175" cy="30175"/>
          </a:xfrm>
          <a:prstGeom prst="ellipse">
            <a:avLst/>
          </a:prstGeom>
          <a:solidFill>
            <a:srgbClr val="4FADD0"/>
          </a:solidFill>
          <a:ln/>
        </p:spPr>
      </p:sp>
      <p:sp>
        <p:nvSpPr>
          <p:cNvPr id="114" name="Shape 112"/>
          <p:cNvSpPr/>
          <p:nvPr/>
        </p:nvSpPr>
        <p:spPr>
          <a:xfrm>
            <a:off x="10543032" y="1581912"/>
            <a:ext cx="30175" cy="30175"/>
          </a:xfrm>
          <a:prstGeom prst="ellipse">
            <a:avLst/>
          </a:prstGeom>
          <a:solidFill>
            <a:srgbClr val="4CBCC7"/>
          </a:solidFill>
          <a:ln/>
        </p:spPr>
      </p:sp>
      <p:sp>
        <p:nvSpPr>
          <p:cNvPr id="115" name="Shape 113"/>
          <p:cNvSpPr/>
          <p:nvPr/>
        </p:nvSpPr>
        <p:spPr>
          <a:xfrm>
            <a:off x="10766146" y="1581912"/>
            <a:ext cx="30175" cy="30175"/>
          </a:xfrm>
          <a:prstGeom prst="ellipse">
            <a:avLst/>
          </a:prstGeom>
          <a:solidFill>
            <a:srgbClr val="4ACABE"/>
          </a:solidFill>
          <a:ln/>
        </p:spPr>
      </p:sp>
      <p:sp>
        <p:nvSpPr>
          <p:cNvPr id="116" name="Shape 114"/>
          <p:cNvSpPr/>
          <p:nvPr/>
        </p:nvSpPr>
        <p:spPr>
          <a:xfrm>
            <a:off x="10989259" y="1581912"/>
            <a:ext cx="30175" cy="30175"/>
          </a:xfrm>
          <a:prstGeom prst="ellipse">
            <a:avLst/>
          </a:prstGeom>
          <a:solidFill>
            <a:srgbClr val="47D9B6"/>
          </a:solidFill>
          <a:ln/>
        </p:spPr>
      </p:sp>
      <p:sp>
        <p:nvSpPr>
          <p:cNvPr id="117" name="Shape 115"/>
          <p:cNvSpPr/>
          <p:nvPr/>
        </p:nvSpPr>
        <p:spPr>
          <a:xfrm>
            <a:off x="11212373" y="1581912"/>
            <a:ext cx="30175" cy="30175"/>
          </a:xfrm>
          <a:prstGeom prst="ellipse">
            <a:avLst/>
          </a:prstGeom>
          <a:solidFill>
            <a:srgbClr val="45E8AD"/>
          </a:solidFill>
          <a:ln/>
        </p:spPr>
      </p:sp>
      <p:sp>
        <p:nvSpPr>
          <p:cNvPr id="118" name="Shape 116"/>
          <p:cNvSpPr/>
          <p:nvPr/>
        </p:nvSpPr>
        <p:spPr>
          <a:xfrm>
            <a:off x="484632" y="2695651"/>
            <a:ext cx="507492" cy="507492"/>
          </a:xfrm>
          <a:prstGeom prst="star4">
            <a:avLst/>
          </a:prstGeom>
          <a:solidFill>
            <a:srgbClr val="FFDCA0"/>
          </a:solidFill>
          <a:ln/>
        </p:spPr>
      </p:sp>
      <p:sp>
        <p:nvSpPr>
          <p:cNvPr id="119" name="Shape 117"/>
          <p:cNvSpPr/>
          <p:nvPr/>
        </p:nvSpPr>
        <p:spPr>
          <a:xfrm>
            <a:off x="484632" y="4275734"/>
            <a:ext cx="507492" cy="507492"/>
          </a:xfrm>
          <a:prstGeom prst="star4">
            <a:avLst/>
          </a:prstGeom>
          <a:solidFill>
            <a:srgbClr val="A45BE1"/>
          </a:solidFill>
          <a:ln/>
        </p:spPr>
      </p:sp>
      <p:sp>
        <p:nvSpPr>
          <p:cNvPr id="120" name="Shape 118"/>
          <p:cNvSpPr/>
          <p:nvPr/>
        </p:nvSpPr>
        <p:spPr>
          <a:xfrm>
            <a:off x="11199571" y="2695651"/>
            <a:ext cx="507492" cy="507492"/>
          </a:xfrm>
          <a:prstGeom prst="star4">
            <a:avLst/>
          </a:prstGeom>
          <a:solidFill>
            <a:srgbClr val="F66C6C"/>
          </a:solidFill>
          <a:ln/>
        </p:spPr>
      </p:sp>
      <p:sp>
        <p:nvSpPr>
          <p:cNvPr id="121" name="Shape 119"/>
          <p:cNvSpPr/>
          <p:nvPr/>
        </p:nvSpPr>
        <p:spPr>
          <a:xfrm>
            <a:off x="11199571" y="4275734"/>
            <a:ext cx="507492" cy="507492"/>
          </a:xfrm>
          <a:prstGeom prst="star4">
            <a:avLst/>
          </a:prstGeom>
          <a:solidFill>
            <a:srgbClr val="219AE3"/>
          </a:solidFill>
          <a:ln/>
        </p:spPr>
      </p:sp>
      <p:sp>
        <p:nvSpPr>
          <p:cNvPr id="122" name="Shape 120"/>
          <p:cNvSpPr/>
          <p:nvPr/>
        </p:nvSpPr>
        <p:spPr>
          <a:xfrm>
            <a:off x="566928" y="5868619"/>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123" name="Shape 121"/>
          <p:cNvSpPr/>
          <p:nvPr/>
        </p:nvSpPr>
        <p:spPr>
          <a:xfrm>
            <a:off x="566928" y="6046048"/>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124" name="Shape 122"/>
          <p:cNvSpPr/>
          <p:nvPr/>
        </p:nvSpPr>
        <p:spPr>
          <a:xfrm>
            <a:off x="10615270" y="5868619"/>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125" name="Shape 123"/>
          <p:cNvSpPr/>
          <p:nvPr/>
        </p:nvSpPr>
        <p:spPr>
          <a:xfrm>
            <a:off x="10615270" y="6046048"/>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126" name="Card badge 126"/>
          <p:cNvSpPr/>
          <p:nvPr/>
        </p:nvSpPr>
        <p:spPr>
          <a:xfrm>
            <a:off x="1980590" y="2641702"/>
            <a:ext cx="640080" cy="640080"/>
          </a:xfrm>
          <a:prstGeom prst="ellipse">
            <a:avLst/>
          </a:prstGeom>
          <a:solidFill>
            <a:srgbClr val="A45BE1"/>
          </a:solidFill>
          <a:ln>
            <a:noFill/>
          </a:ln>
        </p:spPr>
        <p:txBody>
          <a:bodyPr wrap="square" lIns="45720" rIns="45720" tIns="0" bIns="0" rtlCol="0" anchor="ctr">
            <a:noAutofit/>
          </a:bodyPr>
          <a:lstStyle/>
          <a:p>
            <a:pPr algn="ctr"/>
            <a:r>
              <a:rPr lang="nl-NL" sz="1600" b="0" dirty="0">
                <a:solidFill>
                  <a:srgbClr val="FFFFFF"/>
                </a:solidFill>
                <a:latin typeface="Sora Medium"/>
                <a:ea typeface="Sora Medium"/>
                <a:cs typeface="Sora Medium"/>
              </a:rPr>
              <a:t>01</a:t>
            </a:r>
          </a:p>
        </p:txBody>
      </p:sp>
      <p:sp>
        <p:nvSpPr>
          <p:cNvPr id="127" name="Card badge 127"/>
          <p:cNvSpPr/>
          <p:nvPr/>
        </p:nvSpPr>
        <p:spPr>
          <a:xfrm>
            <a:off x="6761074" y="2641702"/>
            <a:ext cx="640080" cy="640080"/>
          </a:xfrm>
          <a:prstGeom prst="ellipse">
            <a:avLst/>
          </a:prstGeom>
          <a:solidFill>
            <a:srgbClr val="5B63FB"/>
          </a:solidFill>
          <a:ln>
            <a:noFill/>
          </a:ln>
        </p:spPr>
        <p:txBody>
          <a:bodyPr wrap="square" lIns="45720" rIns="45720" tIns="0" bIns="0" rtlCol="0" anchor="ctr">
            <a:noAutofit/>
          </a:bodyPr>
          <a:lstStyle/>
          <a:p>
            <a:pPr algn="ctr"/>
            <a:r>
              <a:rPr lang="nl-NL" sz="1600" b="0" dirty="0">
                <a:solidFill>
                  <a:srgbClr val="FFFFFF"/>
                </a:solidFill>
                <a:latin typeface="Sora Medium"/>
                <a:ea typeface="Sora Medium"/>
                <a:cs typeface="Sora Medium"/>
              </a:rPr>
              <a:t>02</a:t>
            </a:r>
          </a:p>
        </p:txBody>
      </p:sp>
      <p:sp>
        <p:nvSpPr>
          <p:cNvPr id="128" name="Card badge 128"/>
          <p:cNvSpPr/>
          <p:nvPr/>
        </p:nvSpPr>
        <p:spPr>
          <a:xfrm>
            <a:off x="1980590" y="4221785"/>
            <a:ext cx="640080" cy="640080"/>
          </a:xfrm>
          <a:prstGeom prst="ellipse">
            <a:avLst/>
          </a:prstGeom>
          <a:solidFill>
            <a:srgbClr val="5B63FB"/>
          </a:solidFill>
          <a:ln>
            <a:noFill/>
          </a:ln>
        </p:spPr>
        <p:txBody>
          <a:bodyPr wrap="square" lIns="45720" rIns="45720" tIns="0" bIns="0" rtlCol="0" anchor="ctr">
            <a:noAutofit/>
          </a:bodyPr>
          <a:lstStyle/>
          <a:p>
            <a:pPr algn="ctr"/>
            <a:r>
              <a:rPr lang="nl-NL" sz="1600" b="0" dirty="0">
                <a:solidFill>
                  <a:srgbClr val="FFFFFF"/>
                </a:solidFill>
                <a:latin typeface="Sora Medium"/>
                <a:ea typeface="Sora Medium"/>
                <a:cs typeface="Sora Medium"/>
              </a:rPr>
              <a:t>03</a:t>
            </a:r>
          </a:p>
        </p:txBody>
      </p:sp>
      <p:sp>
        <p:nvSpPr>
          <p:cNvPr id="129" name="Card badge 129"/>
          <p:cNvSpPr/>
          <p:nvPr/>
        </p:nvSpPr>
        <p:spPr>
          <a:xfrm>
            <a:off x="6761074" y="4221785"/>
            <a:ext cx="640080" cy="640080"/>
          </a:xfrm>
          <a:prstGeom prst="ellipse">
            <a:avLst/>
          </a:prstGeom>
          <a:solidFill>
            <a:srgbClr val="A45BE1"/>
          </a:solidFill>
          <a:ln>
            <a:noFill/>
          </a:ln>
        </p:spPr>
        <p:txBody>
          <a:bodyPr wrap="square" lIns="45720" rIns="45720" tIns="0" bIns="0" rtlCol="0" anchor="ctr">
            <a:noAutofit/>
          </a:bodyPr>
          <a:lstStyle/>
          <a:p>
            <a:pPr algn="ctr"/>
            <a:r>
              <a:rPr lang="nl-NL" sz="1600" b="0" dirty="0">
                <a:solidFill>
                  <a:srgbClr val="FFFFFF"/>
                </a:solidFill>
                <a:latin typeface="Sora Medium"/>
                <a:ea typeface="Sora Medium"/>
                <a:cs typeface="Sora Medium"/>
              </a:rPr>
              <a:t>04</a:t>
            </a:r>
          </a:p>
        </p:txBody>
      </p:sp>
      <p:sp>
        <p:nvSpPr>
          <p:cNvPr id="130" name="Cycle step 130"/>
          <p:cNvSpPr/>
          <p:nvPr/>
        </p:nvSpPr>
        <p:spPr>
          <a:xfrm>
            <a:off x="2415388" y="5440680"/>
            <a:ext cx="1463040" cy="402336"/>
          </a:xfrm>
          <a:prstGeom prst="roundRect">
            <a:avLst>
              <a:gd name="adj" fmla="val 50000"/>
            </a:avLst>
          </a:prstGeom>
          <a:solidFill>
            <a:srgbClr val="A45BE1"/>
          </a:solidFill>
          <a:ln>
            <a:noFill/>
          </a:ln>
        </p:spPr>
        <p:txBody>
          <a:bodyPr wrap="square" lIns="45720" rIns="45720" tIns="0" bIns="0" rtlCol="0" anchor="ctr">
            <a:noAutofit/>
          </a:bodyPr>
          <a:lstStyle/>
          <a:p>
            <a:pPr algn="ctr"/>
            <a:r>
              <a:rPr lang="nl-NL" sz="1300" b="0" dirty="0">
                <a:solidFill>
                  <a:srgbClr val="FFFFFF"/>
                </a:solidFill>
                <a:latin typeface="Kanit"/>
                <a:ea typeface="Kanit"/>
                <a:cs typeface="Kanit"/>
              </a:rPr>
              <a:t>Hypothese</a:t>
            </a:r>
          </a:p>
        </p:txBody>
      </p:sp>
      <p:sp>
        <p:nvSpPr>
          <p:cNvPr id="131" name="Cycle arrow 131"/>
          <p:cNvSpPr/>
          <p:nvPr/>
        </p:nvSpPr>
        <p:spPr>
          <a:xfrm>
            <a:off x="3951580" y="5641848"/>
            <a:ext cx="356616" cy="0"/>
          </a:xfrm>
          <a:prstGeom prst="line">
            <a:avLst/>
          </a:prstGeom>
          <a:noFill/>
          <a:ln w="19050">
            <a:solidFill>
              <a:srgbClr val="808080"/>
            </a:solidFill>
            <a:tailEnd type="triangle" w="med" len="med"/>
          </a:ln>
        </p:spPr>
        <p:txBody>
          <a:bodyPr/>
          <a:lstStyle/>
          <a:p>
            <a:endParaRPr lang="nl-NL"/>
          </a:p>
        </p:txBody>
      </p:sp>
      <p:sp>
        <p:nvSpPr>
          <p:cNvPr id="132" name="Cycle step 132"/>
          <p:cNvSpPr/>
          <p:nvPr/>
        </p:nvSpPr>
        <p:spPr>
          <a:xfrm>
            <a:off x="4381348" y="5440680"/>
            <a:ext cx="1463040" cy="402336"/>
          </a:xfrm>
          <a:prstGeom prst="roundRect">
            <a:avLst>
              <a:gd name="adj" fmla="val 50000"/>
            </a:avLst>
          </a:prstGeom>
          <a:solidFill>
            <a:srgbClr val="7F5FEE"/>
          </a:solidFill>
          <a:ln>
            <a:noFill/>
          </a:ln>
        </p:spPr>
        <p:txBody>
          <a:bodyPr wrap="square" lIns="45720" rIns="45720" tIns="0" bIns="0" rtlCol="0" anchor="ctr">
            <a:noAutofit/>
          </a:bodyPr>
          <a:lstStyle/>
          <a:p>
            <a:pPr algn="ctr"/>
            <a:r>
              <a:rPr lang="nl-NL" sz="1300" b="0" dirty="0">
                <a:solidFill>
                  <a:srgbClr val="FFFFFF"/>
                </a:solidFill>
                <a:latin typeface="Kanit"/>
                <a:ea typeface="Kanit"/>
                <a:cs typeface="Kanit"/>
              </a:rPr>
              <a:t>Testen</a:t>
            </a:r>
          </a:p>
        </p:txBody>
      </p:sp>
      <p:sp>
        <p:nvSpPr>
          <p:cNvPr id="133" name="Cycle arrow 133"/>
          <p:cNvSpPr/>
          <p:nvPr/>
        </p:nvSpPr>
        <p:spPr>
          <a:xfrm>
            <a:off x="5917540" y="5641848"/>
            <a:ext cx="356616" cy="0"/>
          </a:xfrm>
          <a:prstGeom prst="line">
            <a:avLst/>
          </a:prstGeom>
          <a:noFill/>
          <a:ln w="19050">
            <a:solidFill>
              <a:srgbClr val="808080"/>
            </a:solidFill>
            <a:tailEnd type="triangle" w="med" len="med"/>
          </a:ln>
        </p:spPr>
        <p:txBody>
          <a:bodyPr/>
          <a:lstStyle/>
          <a:p>
            <a:endParaRPr lang="nl-NL"/>
          </a:p>
        </p:txBody>
      </p:sp>
      <p:sp>
        <p:nvSpPr>
          <p:cNvPr id="134" name="Cycle step 134"/>
          <p:cNvSpPr/>
          <p:nvPr/>
        </p:nvSpPr>
        <p:spPr>
          <a:xfrm>
            <a:off x="6347308" y="5440680"/>
            <a:ext cx="1463040" cy="402336"/>
          </a:xfrm>
          <a:prstGeom prst="roundRect">
            <a:avLst>
              <a:gd name="adj" fmla="val 50000"/>
            </a:avLst>
          </a:prstGeom>
          <a:solidFill>
            <a:srgbClr val="5B63FB"/>
          </a:solidFill>
          <a:ln>
            <a:noFill/>
          </a:ln>
        </p:spPr>
        <p:txBody>
          <a:bodyPr wrap="square" lIns="45720" rIns="45720" tIns="0" bIns="0" rtlCol="0" anchor="ctr">
            <a:noAutofit/>
          </a:bodyPr>
          <a:lstStyle/>
          <a:p>
            <a:pPr algn="ctr"/>
            <a:r>
              <a:rPr lang="nl-NL" sz="1300" b="0" dirty="0">
                <a:solidFill>
                  <a:srgbClr val="FFFFFF"/>
                </a:solidFill>
                <a:latin typeface="Kanit"/>
                <a:ea typeface="Kanit"/>
                <a:cs typeface="Kanit"/>
              </a:rPr>
              <a:t>Meten</a:t>
            </a:r>
          </a:p>
        </p:txBody>
      </p:sp>
      <p:sp>
        <p:nvSpPr>
          <p:cNvPr id="135" name="Cycle arrow 135"/>
          <p:cNvSpPr/>
          <p:nvPr/>
        </p:nvSpPr>
        <p:spPr>
          <a:xfrm>
            <a:off x="7883500" y="5641848"/>
            <a:ext cx="356616" cy="0"/>
          </a:xfrm>
          <a:prstGeom prst="line">
            <a:avLst/>
          </a:prstGeom>
          <a:noFill/>
          <a:ln w="19050">
            <a:solidFill>
              <a:srgbClr val="808080"/>
            </a:solidFill>
            <a:tailEnd type="triangle" w="med" len="med"/>
          </a:ln>
        </p:spPr>
        <p:txBody>
          <a:bodyPr/>
          <a:lstStyle/>
          <a:p>
            <a:endParaRPr lang="nl-NL"/>
          </a:p>
        </p:txBody>
      </p:sp>
      <p:sp>
        <p:nvSpPr>
          <p:cNvPr id="136" name="Cycle step 136"/>
          <p:cNvSpPr/>
          <p:nvPr/>
        </p:nvSpPr>
        <p:spPr>
          <a:xfrm>
            <a:off x="8313268" y="5440680"/>
            <a:ext cx="1463040" cy="402336"/>
          </a:xfrm>
          <a:prstGeom prst="roundRect">
            <a:avLst>
              <a:gd name="adj" fmla="val 50000"/>
            </a:avLst>
          </a:prstGeom>
          <a:solidFill>
            <a:srgbClr val="7F5FEE"/>
          </a:solidFill>
          <a:ln>
            <a:noFill/>
          </a:ln>
        </p:spPr>
        <p:txBody>
          <a:bodyPr wrap="square" lIns="45720" rIns="45720" tIns="0" bIns="0" rtlCol="0" anchor="ctr">
            <a:noAutofit/>
          </a:bodyPr>
          <a:lstStyle/>
          <a:p>
            <a:pPr algn="ctr"/>
            <a:r>
              <a:rPr lang="nl-NL" sz="1300" b="0" dirty="0">
                <a:solidFill>
                  <a:srgbClr val="FFFFFF"/>
                </a:solidFill>
                <a:latin typeface="Kanit"/>
                <a:ea typeface="Kanit"/>
                <a:cs typeface="Kanit"/>
              </a:rPr>
              <a:t>Leren</a:t>
            </a:r>
          </a:p>
        </p:txBody>
      </p:sp>
      <p:sp>
        <p:nvSpPr>
          <p:cNvPr id="137" name="Cycle loop 137"/>
          <p:cNvSpPr/>
          <p:nvPr/>
        </p:nvSpPr>
        <p:spPr>
          <a:xfrm>
            <a:off x="9044788" y="5843016"/>
            <a:ext cx="0" cy="292608"/>
          </a:xfrm>
          <a:prstGeom prst="line">
            <a:avLst/>
          </a:prstGeom>
          <a:noFill/>
          <a:ln w="19050">
            <a:solidFill>
              <a:srgbClr val="808080"/>
            </a:solidFill>
          </a:ln>
        </p:spPr>
        <p:txBody>
          <a:bodyPr/>
          <a:lstStyle/>
          <a:p>
            <a:endParaRPr lang="nl-NL"/>
          </a:p>
        </p:txBody>
      </p:sp>
      <p:sp>
        <p:nvSpPr>
          <p:cNvPr id="138" name="Cycle loop 138"/>
          <p:cNvSpPr/>
          <p:nvPr/>
        </p:nvSpPr>
        <p:spPr>
          <a:xfrm>
            <a:off x="3146908" y="6135624"/>
            <a:ext cx="5897880" cy="0"/>
          </a:xfrm>
          <a:prstGeom prst="line">
            <a:avLst/>
          </a:prstGeom>
          <a:noFill/>
          <a:ln w="19050">
            <a:solidFill>
              <a:srgbClr val="808080"/>
            </a:solidFill>
          </a:ln>
        </p:spPr>
        <p:txBody>
          <a:bodyPr/>
          <a:lstStyle/>
          <a:p>
            <a:endParaRPr lang="nl-NL"/>
          </a:p>
        </p:txBody>
      </p:sp>
      <p:sp>
        <p:nvSpPr>
          <p:cNvPr id="139" name="Cycle loop 139"/>
          <p:cNvSpPr/>
          <p:nvPr/>
        </p:nvSpPr>
        <p:spPr>
          <a:xfrm flipV="1">
            <a:off x="3146908" y="5879592"/>
            <a:ext cx="0" cy="256032"/>
          </a:xfrm>
          <a:prstGeom prst="line">
            <a:avLst/>
          </a:prstGeom>
          <a:noFill/>
          <a:ln w="19050">
            <a:solidFill>
              <a:srgbClr val="808080"/>
            </a:solidFill>
            <a:tailEnd type="triangle" w="med" len="med"/>
          </a:ln>
        </p:spPr>
        <p:txBody>
          <a:bodyPr/>
          <a:lstStyle/>
          <a:p>
            <a:endParaRPr lang="nl-NL"/>
          </a:p>
        </p:txBody>
      </p:sp>
      <p:sp>
        <p:nvSpPr>
          <p:cNvPr id="140" name="Cycle label 140"/>
          <p:cNvSpPr/>
          <p:nvPr/>
        </p:nvSpPr>
        <p:spPr>
          <a:xfrm>
            <a:off x="4815688" y="5998464"/>
            <a:ext cx="2560320" cy="274320"/>
          </a:xfrm>
          <a:prstGeom prst="rect">
            <a:avLst/>
          </a:prstGeom>
          <a:solidFill>
            <a:srgbClr val="FFFFFF"/>
          </a:solidFill>
          <a:ln>
            <a:noFill/>
          </a:ln>
        </p:spPr>
        <p:txBody>
          <a:bodyPr wrap="square" lIns="45720" rIns="45720" tIns="0" bIns="0" rtlCol="0" anchor="ctr">
            <a:noAutofit/>
          </a:bodyPr>
          <a:lstStyle/>
          <a:p>
            <a:pPr algn="ctr"/>
            <a:r>
              <a:rPr lang="nl-NL" sz="1100" b="0" dirty="0">
                <a:solidFill>
                  <a:srgbClr val="808080"/>
                </a:solidFill>
                <a:latin typeface="Kanit"/>
                <a:ea typeface="Kanit"/>
                <a:cs typeface="Kanit"/>
              </a:rPr>
              <a:t>Testen, leren en herhalen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flipV="1">
            <a:off x="254203" y="0"/>
            <a:ext cx="5486400" cy="5752490"/>
          </a:xfrm>
          <a:prstGeom prst="round2SameRect">
            <a:avLst>
              <a:gd name="adj" fmla="val 7600"/>
            </a:avLst>
          </a:prstGeom>
          <a:solidFill>
            <a:srgbClr val="FBA486"/>
          </a:solidFill>
          <a:ln/>
        </p:spPr>
      </p:sp>
      <p:sp>
        <p:nvSpPr>
          <p:cNvPr id="3" name="Shape 1"/>
          <p:cNvSpPr/>
          <p:nvPr/>
        </p:nvSpPr>
        <p:spPr>
          <a:xfrm>
            <a:off x="254203" y="0"/>
            <a:ext cx="75438" cy="5335524"/>
          </a:xfrm>
          <a:prstGeom prst="rect">
            <a:avLst/>
          </a:prstGeom>
          <a:solidFill>
            <a:srgbClr val="FFDCA0"/>
          </a:solidFill>
          <a:ln/>
        </p:spPr>
      </p:sp>
      <p:sp>
        <p:nvSpPr>
          <p:cNvPr id="4" name="Shape 2"/>
          <p:cNvSpPr/>
          <p:nvPr/>
        </p:nvSpPr>
        <p:spPr>
          <a:xfrm>
            <a:off x="311353" y="0"/>
            <a:ext cx="75438" cy="5546221"/>
          </a:xfrm>
          <a:prstGeom prst="rect">
            <a:avLst/>
          </a:prstGeom>
          <a:solidFill>
            <a:srgbClr val="FFDCA0"/>
          </a:solidFill>
          <a:ln/>
        </p:spPr>
      </p:sp>
      <p:sp>
        <p:nvSpPr>
          <p:cNvPr id="5" name="Shape 3"/>
          <p:cNvSpPr/>
          <p:nvPr/>
        </p:nvSpPr>
        <p:spPr>
          <a:xfrm>
            <a:off x="368503" y="0"/>
            <a:ext cx="75438" cy="5622324"/>
          </a:xfrm>
          <a:prstGeom prst="rect">
            <a:avLst/>
          </a:prstGeom>
          <a:solidFill>
            <a:srgbClr val="FFDCA0"/>
          </a:solidFill>
          <a:ln/>
        </p:spPr>
      </p:sp>
      <p:sp>
        <p:nvSpPr>
          <p:cNvPr id="6" name="Shape 4"/>
          <p:cNvSpPr/>
          <p:nvPr/>
        </p:nvSpPr>
        <p:spPr>
          <a:xfrm>
            <a:off x="425653" y="0"/>
            <a:ext cx="75438" cy="5672544"/>
          </a:xfrm>
          <a:prstGeom prst="rect">
            <a:avLst/>
          </a:prstGeom>
          <a:solidFill>
            <a:srgbClr val="FFDCA0"/>
          </a:solidFill>
          <a:ln/>
        </p:spPr>
      </p:sp>
      <p:sp>
        <p:nvSpPr>
          <p:cNvPr id="7" name="Shape 5"/>
          <p:cNvSpPr/>
          <p:nvPr/>
        </p:nvSpPr>
        <p:spPr>
          <a:xfrm>
            <a:off x="482803" y="0"/>
            <a:ext cx="75438" cy="5707517"/>
          </a:xfrm>
          <a:prstGeom prst="rect">
            <a:avLst/>
          </a:prstGeom>
          <a:solidFill>
            <a:srgbClr val="FFDCA0"/>
          </a:solidFill>
          <a:ln/>
        </p:spPr>
      </p:sp>
      <p:sp>
        <p:nvSpPr>
          <p:cNvPr id="8" name="Shape 6"/>
          <p:cNvSpPr/>
          <p:nvPr/>
        </p:nvSpPr>
        <p:spPr>
          <a:xfrm>
            <a:off x="539953" y="0"/>
            <a:ext cx="75438" cy="5731306"/>
          </a:xfrm>
          <a:prstGeom prst="rect">
            <a:avLst/>
          </a:prstGeom>
          <a:solidFill>
            <a:srgbClr val="FFDCA0"/>
          </a:solidFill>
          <a:ln/>
        </p:spPr>
      </p:sp>
      <p:sp>
        <p:nvSpPr>
          <p:cNvPr id="9" name="Shape 7"/>
          <p:cNvSpPr/>
          <p:nvPr/>
        </p:nvSpPr>
        <p:spPr>
          <a:xfrm>
            <a:off x="597103" y="0"/>
            <a:ext cx="75438" cy="5745859"/>
          </a:xfrm>
          <a:prstGeom prst="rect">
            <a:avLst/>
          </a:prstGeom>
          <a:solidFill>
            <a:srgbClr val="FFDCA0"/>
          </a:solidFill>
          <a:ln/>
        </p:spPr>
      </p:sp>
      <p:sp>
        <p:nvSpPr>
          <p:cNvPr id="10" name="Shape 8"/>
          <p:cNvSpPr/>
          <p:nvPr/>
        </p:nvSpPr>
        <p:spPr>
          <a:xfrm>
            <a:off x="654253" y="0"/>
            <a:ext cx="75438" cy="5752147"/>
          </a:xfrm>
          <a:prstGeom prst="rect">
            <a:avLst/>
          </a:prstGeom>
          <a:solidFill>
            <a:srgbClr val="FFDCA0"/>
          </a:solidFill>
          <a:ln/>
        </p:spPr>
      </p:sp>
      <p:sp>
        <p:nvSpPr>
          <p:cNvPr id="11" name="Shape 9"/>
          <p:cNvSpPr/>
          <p:nvPr/>
        </p:nvSpPr>
        <p:spPr>
          <a:xfrm>
            <a:off x="711403" y="0"/>
            <a:ext cx="75438" cy="5752490"/>
          </a:xfrm>
          <a:prstGeom prst="rect">
            <a:avLst/>
          </a:prstGeom>
          <a:solidFill>
            <a:srgbClr val="FFDCA0"/>
          </a:solidFill>
          <a:ln/>
        </p:spPr>
      </p:sp>
      <p:sp>
        <p:nvSpPr>
          <p:cNvPr id="12" name="Shape 10"/>
          <p:cNvSpPr/>
          <p:nvPr/>
        </p:nvSpPr>
        <p:spPr>
          <a:xfrm>
            <a:off x="768553" y="0"/>
            <a:ext cx="75438" cy="5752490"/>
          </a:xfrm>
          <a:prstGeom prst="rect">
            <a:avLst/>
          </a:prstGeom>
          <a:solidFill>
            <a:srgbClr val="FFDCA0"/>
          </a:solidFill>
          <a:ln/>
        </p:spPr>
      </p:sp>
      <p:sp>
        <p:nvSpPr>
          <p:cNvPr id="13" name="Shape 11"/>
          <p:cNvSpPr/>
          <p:nvPr/>
        </p:nvSpPr>
        <p:spPr>
          <a:xfrm>
            <a:off x="825703" y="0"/>
            <a:ext cx="75438" cy="5752490"/>
          </a:xfrm>
          <a:prstGeom prst="rect">
            <a:avLst/>
          </a:prstGeom>
          <a:solidFill>
            <a:srgbClr val="FFDCA0"/>
          </a:solidFill>
          <a:ln/>
        </p:spPr>
      </p:sp>
      <p:sp>
        <p:nvSpPr>
          <p:cNvPr id="14" name="Shape 12"/>
          <p:cNvSpPr/>
          <p:nvPr/>
        </p:nvSpPr>
        <p:spPr>
          <a:xfrm>
            <a:off x="882853" y="0"/>
            <a:ext cx="75438" cy="5752490"/>
          </a:xfrm>
          <a:prstGeom prst="rect">
            <a:avLst/>
          </a:prstGeom>
          <a:solidFill>
            <a:srgbClr val="FFDCA0"/>
          </a:solidFill>
          <a:ln/>
        </p:spPr>
      </p:sp>
      <p:sp>
        <p:nvSpPr>
          <p:cNvPr id="15" name="Shape 13"/>
          <p:cNvSpPr/>
          <p:nvPr/>
        </p:nvSpPr>
        <p:spPr>
          <a:xfrm>
            <a:off x="940003" y="0"/>
            <a:ext cx="75438" cy="5752490"/>
          </a:xfrm>
          <a:prstGeom prst="rect">
            <a:avLst/>
          </a:prstGeom>
          <a:solidFill>
            <a:srgbClr val="FFDCA0"/>
          </a:solidFill>
          <a:ln/>
        </p:spPr>
      </p:sp>
      <p:sp>
        <p:nvSpPr>
          <p:cNvPr id="16" name="Shape 14"/>
          <p:cNvSpPr/>
          <p:nvPr/>
        </p:nvSpPr>
        <p:spPr>
          <a:xfrm>
            <a:off x="997153" y="0"/>
            <a:ext cx="75438" cy="5752490"/>
          </a:xfrm>
          <a:prstGeom prst="rect">
            <a:avLst/>
          </a:prstGeom>
          <a:solidFill>
            <a:srgbClr val="FFDCA0"/>
          </a:solidFill>
          <a:ln/>
        </p:spPr>
      </p:sp>
      <p:sp>
        <p:nvSpPr>
          <p:cNvPr id="17" name="Shape 15"/>
          <p:cNvSpPr/>
          <p:nvPr/>
        </p:nvSpPr>
        <p:spPr>
          <a:xfrm>
            <a:off x="1054303" y="0"/>
            <a:ext cx="75438" cy="5752490"/>
          </a:xfrm>
          <a:prstGeom prst="rect">
            <a:avLst/>
          </a:prstGeom>
          <a:solidFill>
            <a:srgbClr val="FFDCA0"/>
          </a:solidFill>
          <a:ln/>
        </p:spPr>
      </p:sp>
      <p:sp>
        <p:nvSpPr>
          <p:cNvPr id="18" name="Shape 16"/>
          <p:cNvSpPr/>
          <p:nvPr/>
        </p:nvSpPr>
        <p:spPr>
          <a:xfrm>
            <a:off x="1111453" y="0"/>
            <a:ext cx="75438" cy="5752490"/>
          </a:xfrm>
          <a:prstGeom prst="rect">
            <a:avLst/>
          </a:prstGeom>
          <a:solidFill>
            <a:srgbClr val="FFDCA0"/>
          </a:solidFill>
          <a:ln/>
        </p:spPr>
      </p:sp>
      <p:sp>
        <p:nvSpPr>
          <p:cNvPr id="19" name="Shape 17"/>
          <p:cNvSpPr/>
          <p:nvPr/>
        </p:nvSpPr>
        <p:spPr>
          <a:xfrm>
            <a:off x="1168603" y="0"/>
            <a:ext cx="75438" cy="5752490"/>
          </a:xfrm>
          <a:prstGeom prst="rect">
            <a:avLst/>
          </a:prstGeom>
          <a:solidFill>
            <a:srgbClr val="FFDCA0"/>
          </a:solidFill>
          <a:ln/>
        </p:spPr>
      </p:sp>
      <p:sp>
        <p:nvSpPr>
          <p:cNvPr id="20" name="Shape 18"/>
          <p:cNvSpPr/>
          <p:nvPr/>
        </p:nvSpPr>
        <p:spPr>
          <a:xfrm>
            <a:off x="1225753" y="0"/>
            <a:ext cx="75438" cy="5752490"/>
          </a:xfrm>
          <a:prstGeom prst="rect">
            <a:avLst/>
          </a:prstGeom>
          <a:solidFill>
            <a:srgbClr val="FFDCA0"/>
          </a:solidFill>
          <a:ln/>
        </p:spPr>
      </p:sp>
      <p:sp>
        <p:nvSpPr>
          <p:cNvPr id="21" name="Shape 19"/>
          <p:cNvSpPr/>
          <p:nvPr/>
        </p:nvSpPr>
        <p:spPr>
          <a:xfrm>
            <a:off x="1282903" y="0"/>
            <a:ext cx="75438" cy="5752490"/>
          </a:xfrm>
          <a:prstGeom prst="rect">
            <a:avLst/>
          </a:prstGeom>
          <a:solidFill>
            <a:srgbClr val="FFDCA0"/>
          </a:solidFill>
          <a:ln/>
        </p:spPr>
      </p:sp>
      <p:sp>
        <p:nvSpPr>
          <p:cNvPr id="22" name="Shape 20"/>
          <p:cNvSpPr/>
          <p:nvPr/>
        </p:nvSpPr>
        <p:spPr>
          <a:xfrm>
            <a:off x="1340053" y="0"/>
            <a:ext cx="75438" cy="5752490"/>
          </a:xfrm>
          <a:prstGeom prst="rect">
            <a:avLst/>
          </a:prstGeom>
          <a:solidFill>
            <a:srgbClr val="FFDCA0"/>
          </a:solidFill>
          <a:ln/>
        </p:spPr>
      </p:sp>
      <p:sp>
        <p:nvSpPr>
          <p:cNvPr id="23" name="Shape 21"/>
          <p:cNvSpPr/>
          <p:nvPr/>
        </p:nvSpPr>
        <p:spPr>
          <a:xfrm>
            <a:off x="1397203" y="0"/>
            <a:ext cx="75438" cy="5752490"/>
          </a:xfrm>
          <a:prstGeom prst="rect">
            <a:avLst/>
          </a:prstGeom>
          <a:solidFill>
            <a:srgbClr val="FFDCA0"/>
          </a:solidFill>
          <a:ln/>
        </p:spPr>
      </p:sp>
      <p:sp>
        <p:nvSpPr>
          <p:cNvPr id="24" name="Shape 22"/>
          <p:cNvSpPr/>
          <p:nvPr/>
        </p:nvSpPr>
        <p:spPr>
          <a:xfrm>
            <a:off x="1454353" y="0"/>
            <a:ext cx="75438" cy="5752490"/>
          </a:xfrm>
          <a:prstGeom prst="rect">
            <a:avLst/>
          </a:prstGeom>
          <a:solidFill>
            <a:srgbClr val="FFDCA0"/>
          </a:solidFill>
          <a:ln/>
        </p:spPr>
      </p:sp>
      <p:sp>
        <p:nvSpPr>
          <p:cNvPr id="25" name="Shape 23"/>
          <p:cNvSpPr/>
          <p:nvPr/>
        </p:nvSpPr>
        <p:spPr>
          <a:xfrm>
            <a:off x="1511503" y="0"/>
            <a:ext cx="75438" cy="5752490"/>
          </a:xfrm>
          <a:prstGeom prst="rect">
            <a:avLst/>
          </a:prstGeom>
          <a:solidFill>
            <a:srgbClr val="FFDBA0"/>
          </a:solidFill>
          <a:ln/>
        </p:spPr>
      </p:sp>
      <p:sp>
        <p:nvSpPr>
          <p:cNvPr id="26" name="Shape 24"/>
          <p:cNvSpPr/>
          <p:nvPr/>
        </p:nvSpPr>
        <p:spPr>
          <a:xfrm>
            <a:off x="1568653" y="0"/>
            <a:ext cx="75438" cy="5752490"/>
          </a:xfrm>
          <a:prstGeom prst="rect">
            <a:avLst/>
          </a:prstGeom>
          <a:solidFill>
            <a:srgbClr val="FFDA9F"/>
          </a:solidFill>
          <a:ln/>
        </p:spPr>
      </p:sp>
      <p:sp>
        <p:nvSpPr>
          <p:cNvPr id="27" name="Shape 25"/>
          <p:cNvSpPr/>
          <p:nvPr/>
        </p:nvSpPr>
        <p:spPr>
          <a:xfrm>
            <a:off x="1625803" y="0"/>
            <a:ext cx="75438" cy="5752490"/>
          </a:xfrm>
          <a:prstGeom prst="rect">
            <a:avLst/>
          </a:prstGeom>
          <a:solidFill>
            <a:srgbClr val="FFD89E"/>
          </a:solidFill>
          <a:ln/>
        </p:spPr>
      </p:sp>
      <p:sp>
        <p:nvSpPr>
          <p:cNvPr id="28" name="Shape 26"/>
          <p:cNvSpPr/>
          <p:nvPr/>
        </p:nvSpPr>
        <p:spPr>
          <a:xfrm>
            <a:off x="1682953" y="0"/>
            <a:ext cx="75438" cy="5752490"/>
          </a:xfrm>
          <a:prstGeom prst="rect">
            <a:avLst/>
          </a:prstGeom>
          <a:solidFill>
            <a:srgbClr val="FFD79E"/>
          </a:solidFill>
          <a:ln/>
        </p:spPr>
      </p:sp>
      <p:sp>
        <p:nvSpPr>
          <p:cNvPr id="29" name="Shape 27"/>
          <p:cNvSpPr/>
          <p:nvPr/>
        </p:nvSpPr>
        <p:spPr>
          <a:xfrm>
            <a:off x="1740103" y="0"/>
            <a:ext cx="75438" cy="5752490"/>
          </a:xfrm>
          <a:prstGeom prst="rect">
            <a:avLst/>
          </a:prstGeom>
          <a:solidFill>
            <a:srgbClr val="FED59D"/>
          </a:solidFill>
          <a:ln/>
        </p:spPr>
      </p:sp>
      <p:sp>
        <p:nvSpPr>
          <p:cNvPr id="30" name="Shape 28"/>
          <p:cNvSpPr/>
          <p:nvPr/>
        </p:nvSpPr>
        <p:spPr>
          <a:xfrm>
            <a:off x="1797253" y="0"/>
            <a:ext cx="75438" cy="5752490"/>
          </a:xfrm>
          <a:prstGeom prst="rect">
            <a:avLst/>
          </a:prstGeom>
          <a:solidFill>
            <a:srgbClr val="FED49C"/>
          </a:solidFill>
          <a:ln/>
        </p:spPr>
      </p:sp>
      <p:sp>
        <p:nvSpPr>
          <p:cNvPr id="31" name="Shape 29"/>
          <p:cNvSpPr/>
          <p:nvPr/>
        </p:nvSpPr>
        <p:spPr>
          <a:xfrm>
            <a:off x="1854403" y="0"/>
            <a:ext cx="75438" cy="5752490"/>
          </a:xfrm>
          <a:prstGeom prst="rect">
            <a:avLst/>
          </a:prstGeom>
          <a:solidFill>
            <a:srgbClr val="FED29B"/>
          </a:solidFill>
          <a:ln/>
        </p:spPr>
      </p:sp>
      <p:sp>
        <p:nvSpPr>
          <p:cNvPr id="32" name="Shape 30"/>
          <p:cNvSpPr/>
          <p:nvPr/>
        </p:nvSpPr>
        <p:spPr>
          <a:xfrm>
            <a:off x="1911553" y="0"/>
            <a:ext cx="75438" cy="5752490"/>
          </a:xfrm>
          <a:prstGeom prst="rect">
            <a:avLst/>
          </a:prstGeom>
          <a:solidFill>
            <a:srgbClr val="FED19B"/>
          </a:solidFill>
          <a:ln/>
        </p:spPr>
      </p:sp>
      <p:sp>
        <p:nvSpPr>
          <p:cNvPr id="33" name="Shape 31"/>
          <p:cNvSpPr/>
          <p:nvPr/>
        </p:nvSpPr>
        <p:spPr>
          <a:xfrm>
            <a:off x="1968703" y="0"/>
            <a:ext cx="75438" cy="5752490"/>
          </a:xfrm>
          <a:prstGeom prst="rect">
            <a:avLst/>
          </a:prstGeom>
          <a:solidFill>
            <a:srgbClr val="FECF9A"/>
          </a:solidFill>
          <a:ln/>
        </p:spPr>
      </p:sp>
      <p:sp>
        <p:nvSpPr>
          <p:cNvPr id="34" name="Shape 32"/>
          <p:cNvSpPr/>
          <p:nvPr/>
        </p:nvSpPr>
        <p:spPr>
          <a:xfrm>
            <a:off x="2025853" y="0"/>
            <a:ext cx="75438" cy="5752490"/>
          </a:xfrm>
          <a:prstGeom prst="rect">
            <a:avLst/>
          </a:prstGeom>
          <a:solidFill>
            <a:srgbClr val="FECE99"/>
          </a:solidFill>
          <a:ln/>
        </p:spPr>
      </p:sp>
      <p:sp>
        <p:nvSpPr>
          <p:cNvPr id="35" name="Shape 33"/>
          <p:cNvSpPr/>
          <p:nvPr/>
        </p:nvSpPr>
        <p:spPr>
          <a:xfrm>
            <a:off x="2083003" y="0"/>
            <a:ext cx="75438" cy="5752490"/>
          </a:xfrm>
          <a:prstGeom prst="rect">
            <a:avLst/>
          </a:prstGeom>
          <a:solidFill>
            <a:srgbClr val="FECC99"/>
          </a:solidFill>
          <a:ln/>
        </p:spPr>
      </p:sp>
      <p:sp>
        <p:nvSpPr>
          <p:cNvPr id="36" name="Shape 34"/>
          <p:cNvSpPr/>
          <p:nvPr/>
        </p:nvSpPr>
        <p:spPr>
          <a:xfrm>
            <a:off x="2140153" y="0"/>
            <a:ext cx="75438" cy="5752490"/>
          </a:xfrm>
          <a:prstGeom prst="rect">
            <a:avLst/>
          </a:prstGeom>
          <a:solidFill>
            <a:srgbClr val="FECB98"/>
          </a:solidFill>
          <a:ln/>
        </p:spPr>
      </p:sp>
      <p:sp>
        <p:nvSpPr>
          <p:cNvPr id="37" name="Shape 35"/>
          <p:cNvSpPr/>
          <p:nvPr/>
        </p:nvSpPr>
        <p:spPr>
          <a:xfrm>
            <a:off x="2197303" y="0"/>
            <a:ext cx="75438" cy="5752490"/>
          </a:xfrm>
          <a:prstGeom prst="rect">
            <a:avLst/>
          </a:prstGeom>
          <a:solidFill>
            <a:srgbClr val="FDC997"/>
          </a:solidFill>
          <a:ln/>
        </p:spPr>
      </p:sp>
      <p:sp>
        <p:nvSpPr>
          <p:cNvPr id="38" name="Shape 36"/>
          <p:cNvSpPr/>
          <p:nvPr/>
        </p:nvSpPr>
        <p:spPr>
          <a:xfrm>
            <a:off x="2254453" y="0"/>
            <a:ext cx="75438" cy="5752490"/>
          </a:xfrm>
          <a:prstGeom prst="rect">
            <a:avLst/>
          </a:prstGeom>
          <a:solidFill>
            <a:srgbClr val="FDC897"/>
          </a:solidFill>
          <a:ln/>
        </p:spPr>
      </p:sp>
      <p:sp>
        <p:nvSpPr>
          <p:cNvPr id="39" name="Shape 37"/>
          <p:cNvSpPr/>
          <p:nvPr/>
        </p:nvSpPr>
        <p:spPr>
          <a:xfrm>
            <a:off x="2311603" y="0"/>
            <a:ext cx="75438" cy="5752490"/>
          </a:xfrm>
          <a:prstGeom prst="rect">
            <a:avLst/>
          </a:prstGeom>
          <a:solidFill>
            <a:srgbClr val="FDC696"/>
          </a:solidFill>
          <a:ln/>
        </p:spPr>
      </p:sp>
      <p:sp>
        <p:nvSpPr>
          <p:cNvPr id="40" name="Shape 38"/>
          <p:cNvSpPr/>
          <p:nvPr/>
        </p:nvSpPr>
        <p:spPr>
          <a:xfrm>
            <a:off x="2368753" y="0"/>
            <a:ext cx="75438" cy="5752490"/>
          </a:xfrm>
          <a:prstGeom prst="rect">
            <a:avLst/>
          </a:prstGeom>
          <a:solidFill>
            <a:srgbClr val="FDC595"/>
          </a:solidFill>
          <a:ln/>
        </p:spPr>
      </p:sp>
      <p:sp>
        <p:nvSpPr>
          <p:cNvPr id="41" name="Shape 39"/>
          <p:cNvSpPr/>
          <p:nvPr/>
        </p:nvSpPr>
        <p:spPr>
          <a:xfrm>
            <a:off x="2425903" y="0"/>
            <a:ext cx="75438" cy="5752490"/>
          </a:xfrm>
          <a:prstGeom prst="rect">
            <a:avLst/>
          </a:prstGeom>
          <a:solidFill>
            <a:srgbClr val="FDC394"/>
          </a:solidFill>
          <a:ln/>
        </p:spPr>
      </p:sp>
      <p:sp>
        <p:nvSpPr>
          <p:cNvPr id="42" name="Shape 40"/>
          <p:cNvSpPr/>
          <p:nvPr/>
        </p:nvSpPr>
        <p:spPr>
          <a:xfrm>
            <a:off x="2483053" y="0"/>
            <a:ext cx="75438" cy="5752490"/>
          </a:xfrm>
          <a:prstGeom prst="rect">
            <a:avLst/>
          </a:prstGeom>
          <a:solidFill>
            <a:srgbClr val="FDC294"/>
          </a:solidFill>
          <a:ln/>
        </p:spPr>
      </p:sp>
      <p:sp>
        <p:nvSpPr>
          <p:cNvPr id="43" name="Shape 41"/>
          <p:cNvSpPr/>
          <p:nvPr/>
        </p:nvSpPr>
        <p:spPr>
          <a:xfrm>
            <a:off x="2540203" y="0"/>
            <a:ext cx="75438" cy="5752490"/>
          </a:xfrm>
          <a:prstGeom prst="rect">
            <a:avLst/>
          </a:prstGeom>
          <a:solidFill>
            <a:srgbClr val="FDC093"/>
          </a:solidFill>
          <a:ln/>
        </p:spPr>
      </p:sp>
      <p:sp>
        <p:nvSpPr>
          <p:cNvPr id="44" name="Shape 42"/>
          <p:cNvSpPr/>
          <p:nvPr/>
        </p:nvSpPr>
        <p:spPr>
          <a:xfrm>
            <a:off x="2597353" y="0"/>
            <a:ext cx="75438" cy="5752490"/>
          </a:xfrm>
          <a:prstGeom prst="rect">
            <a:avLst/>
          </a:prstGeom>
          <a:solidFill>
            <a:srgbClr val="FDBF92"/>
          </a:solidFill>
          <a:ln/>
        </p:spPr>
      </p:sp>
      <p:sp>
        <p:nvSpPr>
          <p:cNvPr id="45" name="Shape 43"/>
          <p:cNvSpPr/>
          <p:nvPr/>
        </p:nvSpPr>
        <p:spPr>
          <a:xfrm>
            <a:off x="2654503" y="0"/>
            <a:ext cx="75438" cy="5752490"/>
          </a:xfrm>
          <a:prstGeom prst="rect">
            <a:avLst/>
          </a:prstGeom>
          <a:solidFill>
            <a:srgbClr val="FDBD92"/>
          </a:solidFill>
          <a:ln/>
        </p:spPr>
      </p:sp>
      <p:sp>
        <p:nvSpPr>
          <p:cNvPr id="46" name="Shape 44"/>
          <p:cNvSpPr/>
          <p:nvPr/>
        </p:nvSpPr>
        <p:spPr>
          <a:xfrm>
            <a:off x="2711653" y="0"/>
            <a:ext cx="75438" cy="5752490"/>
          </a:xfrm>
          <a:prstGeom prst="rect">
            <a:avLst/>
          </a:prstGeom>
          <a:solidFill>
            <a:srgbClr val="FCBC91"/>
          </a:solidFill>
          <a:ln/>
        </p:spPr>
      </p:sp>
      <p:sp>
        <p:nvSpPr>
          <p:cNvPr id="47" name="Shape 45"/>
          <p:cNvSpPr/>
          <p:nvPr/>
        </p:nvSpPr>
        <p:spPr>
          <a:xfrm>
            <a:off x="2768803" y="0"/>
            <a:ext cx="75438" cy="5752490"/>
          </a:xfrm>
          <a:prstGeom prst="rect">
            <a:avLst/>
          </a:prstGeom>
          <a:solidFill>
            <a:srgbClr val="FCBA90"/>
          </a:solidFill>
          <a:ln/>
        </p:spPr>
      </p:sp>
      <p:sp>
        <p:nvSpPr>
          <p:cNvPr id="48" name="Shape 46"/>
          <p:cNvSpPr/>
          <p:nvPr/>
        </p:nvSpPr>
        <p:spPr>
          <a:xfrm>
            <a:off x="2825953" y="0"/>
            <a:ext cx="75438" cy="5752490"/>
          </a:xfrm>
          <a:prstGeom prst="rect">
            <a:avLst/>
          </a:prstGeom>
          <a:solidFill>
            <a:srgbClr val="FCB990"/>
          </a:solidFill>
          <a:ln/>
        </p:spPr>
      </p:sp>
      <p:sp>
        <p:nvSpPr>
          <p:cNvPr id="49" name="Shape 47"/>
          <p:cNvSpPr/>
          <p:nvPr/>
        </p:nvSpPr>
        <p:spPr>
          <a:xfrm>
            <a:off x="2883103" y="0"/>
            <a:ext cx="75438" cy="5752490"/>
          </a:xfrm>
          <a:prstGeom prst="rect">
            <a:avLst/>
          </a:prstGeom>
          <a:solidFill>
            <a:srgbClr val="FCB78F"/>
          </a:solidFill>
          <a:ln/>
        </p:spPr>
      </p:sp>
      <p:sp>
        <p:nvSpPr>
          <p:cNvPr id="50" name="Shape 48"/>
          <p:cNvSpPr/>
          <p:nvPr/>
        </p:nvSpPr>
        <p:spPr>
          <a:xfrm>
            <a:off x="2940253" y="0"/>
            <a:ext cx="75438" cy="5752490"/>
          </a:xfrm>
          <a:prstGeom prst="rect">
            <a:avLst/>
          </a:prstGeom>
          <a:solidFill>
            <a:srgbClr val="FCB58E"/>
          </a:solidFill>
          <a:ln/>
        </p:spPr>
      </p:sp>
      <p:sp>
        <p:nvSpPr>
          <p:cNvPr id="51" name="Shape 49"/>
          <p:cNvSpPr/>
          <p:nvPr/>
        </p:nvSpPr>
        <p:spPr>
          <a:xfrm>
            <a:off x="2997403" y="0"/>
            <a:ext cx="75438" cy="5752490"/>
          </a:xfrm>
          <a:prstGeom prst="rect">
            <a:avLst/>
          </a:prstGeom>
          <a:solidFill>
            <a:srgbClr val="FCB48D"/>
          </a:solidFill>
          <a:ln/>
        </p:spPr>
      </p:sp>
      <p:sp>
        <p:nvSpPr>
          <p:cNvPr id="52" name="Shape 50"/>
          <p:cNvSpPr/>
          <p:nvPr/>
        </p:nvSpPr>
        <p:spPr>
          <a:xfrm>
            <a:off x="3054553" y="0"/>
            <a:ext cx="75438" cy="5752490"/>
          </a:xfrm>
          <a:prstGeom prst="rect">
            <a:avLst/>
          </a:prstGeom>
          <a:solidFill>
            <a:srgbClr val="FCB28D"/>
          </a:solidFill>
          <a:ln/>
        </p:spPr>
      </p:sp>
      <p:sp>
        <p:nvSpPr>
          <p:cNvPr id="53" name="Shape 51"/>
          <p:cNvSpPr/>
          <p:nvPr/>
        </p:nvSpPr>
        <p:spPr>
          <a:xfrm>
            <a:off x="3111703" y="0"/>
            <a:ext cx="75438" cy="5752490"/>
          </a:xfrm>
          <a:prstGeom prst="rect">
            <a:avLst/>
          </a:prstGeom>
          <a:solidFill>
            <a:srgbClr val="FCB18C"/>
          </a:solidFill>
          <a:ln/>
        </p:spPr>
      </p:sp>
      <p:sp>
        <p:nvSpPr>
          <p:cNvPr id="54" name="Shape 52"/>
          <p:cNvSpPr/>
          <p:nvPr/>
        </p:nvSpPr>
        <p:spPr>
          <a:xfrm>
            <a:off x="3168853" y="0"/>
            <a:ext cx="75438" cy="5752490"/>
          </a:xfrm>
          <a:prstGeom prst="rect">
            <a:avLst/>
          </a:prstGeom>
          <a:solidFill>
            <a:srgbClr val="FBAF8B"/>
          </a:solidFill>
          <a:ln/>
        </p:spPr>
      </p:sp>
      <p:sp>
        <p:nvSpPr>
          <p:cNvPr id="55" name="Shape 53"/>
          <p:cNvSpPr/>
          <p:nvPr/>
        </p:nvSpPr>
        <p:spPr>
          <a:xfrm>
            <a:off x="3226003" y="0"/>
            <a:ext cx="75438" cy="5752490"/>
          </a:xfrm>
          <a:prstGeom prst="rect">
            <a:avLst/>
          </a:prstGeom>
          <a:solidFill>
            <a:srgbClr val="FBAE8B"/>
          </a:solidFill>
          <a:ln/>
        </p:spPr>
      </p:sp>
      <p:sp>
        <p:nvSpPr>
          <p:cNvPr id="56" name="Shape 54"/>
          <p:cNvSpPr/>
          <p:nvPr/>
        </p:nvSpPr>
        <p:spPr>
          <a:xfrm>
            <a:off x="3283153" y="0"/>
            <a:ext cx="75438" cy="5752490"/>
          </a:xfrm>
          <a:prstGeom prst="rect">
            <a:avLst/>
          </a:prstGeom>
          <a:solidFill>
            <a:srgbClr val="FBAC8A"/>
          </a:solidFill>
          <a:ln/>
        </p:spPr>
      </p:sp>
      <p:sp>
        <p:nvSpPr>
          <p:cNvPr id="57" name="Shape 55"/>
          <p:cNvSpPr/>
          <p:nvPr/>
        </p:nvSpPr>
        <p:spPr>
          <a:xfrm>
            <a:off x="3340303" y="0"/>
            <a:ext cx="75438" cy="5752490"/>
          </a:xfrm>
          <a:prstGeom prst="rect">
            <a:avLst/>
          </a:prstGeom>
          <a:solidFill>
            <a:srgbClr val="FBAB89"/>
          </a:solidFill>
          <a:ln/>
        </p:spPr>
      </p:sp>
      <p:sp>
        <p:nvSpPr>
          <p:cNvPr id="58" name="Shape 56"/>
          <p:cNvSpPr/>
          <p:nvPr/>
        </p:nvSpPr>
        <p:spPr>
          <a:xfrm>
            <a:off x="3397453" y="0"/>
            <a:ext cx="75438" cy="5752490"/>
          </a:xfrm>
          <a:prstGeom prst="rect">
            <a:avLst/>
          </a:prstGeom>
          <a:solidFill>
            <a:srgbClr val="FBA988"/>
          </a:solidFill>
          <a:ln/>
        </p:spPr>
      </p:sp>
      <p:sp>
        <p:nvSpPr>
          <p:cNvPr id="59" name="Shape 57"/>
          <p:cNvSpPr/>
          <p:nvPr/>
        </p:nvSpPr>
        <p:spPr>
          <a:xfrm>
            <a:off x="3454603" y="0"/>
            <a:ext cx="75438" cy="5752490"/>
          </a:xfrm>
          <a:prstGeom prst="rect">
            <a:avLst/>
          </a:prstGeom>
          <a:solidFill>
            <a:srgbClr val="FBA888"/>
          </a:solidFill>
          <a:ln/>
        </p:spPr>
      </p:sp>
      <p:sp>
        <p:nvSpPr>
          <p:cNvPr id="60" name="Shape 58"/>
          <p:cNvSpPr/>
          <p:nvPr/>
        </p:nvSpPr>
        <p:spPr>
          <a:xfrm>
            <a:off x="3511753" y="0"/>
            <a:ext cx="75438" cy="5752490"/>
          </a:xfrm>
          <a:prstGeom prst="rect">
            <a:avLst/>
          </a:prstGeom>
          <a:solidFill>
            <a:srgbClr val="FBA687"/>
          </a:solidFill>
          <a:ln/>
        </p:spPr>
      </p:sp>
      <p:sp>
        <p:nvSpPr>
          <p:cNvPr id="61" name="Shape 59"/>
          <p:cNvSpPr/>
          <p:nvPr/>
        </p:nvSpPr>
        <p:spPr>
          <a:xfrm>
            <a:off x="3568903" y="0"/>
            <a:ext cx="75438" cy="5752490"/>
          </a:xfrm>
          <a:prstGeom prst="rect">
            <a:avLst/>
          </a:prstGeom>
          <a:solidFill>
            <a:srgbClr val="FBA586"/>
          </a:solidFill>
          <a:ln/>
        </p:spPr>
      </p:sp>
      <p:sp>
        <p:nvSpPr>
          <p:cNvPr id="62" name="Shape 60"/>
          <p:cNvSpPr/>
          <p:nvPr/>
        </p:nvSpPr>
        <p:spPr>
          <a:xfrm>
            <a:off x="3626053" y="0"/>
            <a:ext cx="75438" cy="5752490"/>
          </a:xfrm>
          <a:prstGeom prst="rect">
            <a:avLst/>
          </a:prstGeom>
          <a:solidFill>
            <a:srgbClr val="FAA386"/>
          </a:solidFill>
          <a:ln/>
        </p:spPr>
      </p:sp>
      <p:sp>
        <p:nvSpPr>
          <p:cNvPr id="63" name="Shape 61"/>
          <p:cNvSpPr/>
          <p:nvPr/>
        </p:nvSpPr>
        <p:spPr>
          <a:xfrm>
            <a:off x="3683203" y="0"/>
            <a:ext cx="75438" cy="5752490"/>
          </a:xfrm>
          <a:prstGeom prst="rect">
            <a:avLst/>
          </a:prstGeom>
          <a:solidFill>
            <a:srgbClr val="FAA285"/>
          </a:solidFill>
          <a:ln/>
        </p:spPr>
      </p:sp>
      <p:sp>
        <p:nvSpPr>
          <p:cNvPr id="64" name="Shape 62"/>
          <p:cNvSpPr/>
          <p:nvPr/>
        </p:nvSpPr>
        <p:spPr>
          <a:xfrm>
            <a:off x="3740353" y="0"/>
            <a:ext cx="75438" cy="5752490"/>
          </a:xfrm>
          <a:prstGeom prst="rect">
            <a:avLst/>
          </a:prstGeom>
          <a:solidFill>
            <a:srgbClr val="FAA084"/>
          </a:solidFill>
          <a:ln/>
        </p:spPr>
      </p:sp>
      <p:sp>
        <p:nvSpPr>
          <p:cNvPr id="65" name="Shape 63"/>
          <p:cNvSpPr/>
          <p:nvPr/>
        </p:nvSpPr>
        <p:spPr>
          <a:xfrm>
            <a:off x="3797503" y="0"/>
            <a:ext cx="75438" cy="5752490"/>
          </a:xfrm>
          <a:prstGeom prst="rect">
            <a:avLst/>
          </a:prstGeom>
          <a:solidFill>
            <a:srgbClr val="FA9F84"/>
          </a:solidFill>
          <a:ln/>
        </p:spPr>
      </p:sp>
      <p:sp>
        <p:nvSpPr>
          <p:cNvPr id="66" name="Shape 64"/>
          <p:cNvSpPr/>
          <p:nvPr/>
        </p:nvSpPr>
        <p:spPr>
          <a:xfrm>
            <a:off x="3854653" y="0"/>
            <a:ext cx="75438" cy="5752490"/>
          </a:xfrm>
          <a:prstGeom prst="rect">
            <a:avLst/>
          </a:prstGeom>
          <a:solidFill>
            <a:srgbClr val="FA9D83"/>
          </a:solidFill>
          <a:ln/>
        </p:spPr>
      </p:sp>
      <p:sp>
        <p:nvSpPr>
          <p:cNvPr id="67" name="Shape 65"/>
          <p:cNvSpPr/>
          <p:nvPr/>
        </p:nvSpPr>
        <p:spPr>
          <a:xfrm>
            <a:off x="3911803" y="0"/>
            <a:ext cx="75438" cy="5752490"/>
          </a:xfrm>
          <a:prstGeom prst="rect">
            <a:avLst/>
          </a:prstGeom>
          <a:solidFill>
            <a:srgbClr val="FA9C82"/>
          </a:solidFill>
          <a:ln/>
        </p:spPr>
      </p:sp>
      <p:sp>
        <p:nvSpPr>
          <p:cNvPr id="68" name="Shape 66"/>
          <p:cNvSpPr/>
          <p:nvPr/>
        </p:nvSpPr>
        <p:spPr>
          <a:xfrm>
            <a:off x="3968953" y="0"/>
            <a:ext cx="75438" cy="5752490"/>
          </a:xfrm>
          <a:prstGeom prst="rect">
            <a:avLst/>
          </a:prstGeom>
          <a:solidFill>
            <a:srgbClr val="FA9A81"/>
          </a:solidFill>
          <a:ln/>
        </p:spPr>
      </p:sp>
      <p:sp>
        <p:nvSpPr>
          <p:cNvPr id="69" name="Shape 67"/>
          <p:cNvSpPr/>
          <p:nvPr/>
        </p:nvSpPr>
        <p:spPr>
          <a:xfrm>
            <a:off x="4026103" y="0"/>
            <a:ext cx="75438" cy="5752490"/>
          </a:xfrm>
          <a:prstGeom prst="rect">
            <a:avLst/>
          </a:prstGeom>
          <a:solidFill>
            <a:srgbClr val="FA9981"/>
          </a:solidFill>
          <a:ln/>
        </p:spPr>
      </p:sp>
      <p:sp>
        <p:nvSpPr>
          <p:cNvPr id="70" name="Shape 68"/>
          <p:cNvSpPr/>
          <p:nvPr/>
        </p:nvSpPr>
        <p:spPr>
          <a:xfrm>
            <a:off x="4083253" y="0"/>
            <a:ext cx="75438" cy="5752490"/>
          </a:xfrm>
          <a:prstGeom prst="rect">
            <a:avLst/>
          </a:prstGeom>
          <a:solidFill>
            <a:srgbClr val="F99780"/>
          </a:solidFill>
          <a:ln/>
        </p:spPr>
      </p:sp>
      <p:sp>
        <p:nvSpPr>
          <p:cNvPr id="71" name="Shape 69"/>
          <p:cNvSpPr/>
          <p:nvPr/>
        </p:nvSpPr>
        <p:spPr>
          <a:xfrm>
            <a:off x="4140403" y="0"/>
            <a:ext cx="75438" cy="5752490"/>
          </a:xfrm>
          <a:prstGeom prst="rect">
            <a:avLst/>
          </a:prstGeom>
          <a:solidFill>
            <a:srgbClr val="F9967F"/>
          </a:solidFill>
          <a:ln/>
        </p:spPr>
      </p:sp>
      <p:sp>
        <p:nvSpPr>
          <p:cNvPr id="72" name="Shape 70"/>
          <p:cNvSpPr/>
          <p:nvPr/>
        </p:nvSpPr>
        <p:spPr>
          <a:xfrm>
            <a:off x="4197553" y="0"/>
            <a:ext cx="75438" cy="5752490"/>
          </a:xfrm>
          <a:prstGeom prst="rect">
            <a:avLst/>
          </a:prstGeom>
          <a:solidFill>
            <a:srgbClr val="F9947F"/>
          </a:solidFill>
          <a:ln/>
        </p:spPr>
      </p:sp>
      <p:sp>
        <p:nvSpPr>
          <p:cNvPr id="73" name="Shape 71"/>
          <p:cNvSpPr/>
          <p:nvPr/>
        </p:nvSpPr>
        <p:spPr>
          <a:xfrm>
            <a:off x="4254703" y="0"/>
            <a:ext cx="75438" cy="5752490"/>
          </a:xfrm>
          <a:prstGeom prst="rect">
            <a:avLst/>
          </a:prstGeom>
          <a:solidFill>
            <a:srgbClr val="F9937E"/>
          </a:solidFill>
          <a:ln/>
        </p:spPr>
      </p:sp>
      <p:sp>
        <p:nvSpPr>
          <p:cNvPr id="74" name="Shape 72"/>
          <p:cNvSpPr/>
          <p:nvPr/>
        </p:nvSpPr>
        <p:spPr>
          <a:xfrm>
            <a:off x="4311853" y="0"/>
            <a:ext cx="75438" cy="5752490"/>
          </a:xfrm>
          <a:prstGeom prst="rect">
            <a:avLst/>
          </a:prstGeom>
          <a:solidFill>
            <a:srgbClr val="F9917D"/>
          </a:solidFill>
          <a:ln/>
        </p:spPr>
      </p:sp>
      <p:sp>
        <p:nvSpPr>
          <p:cNvPr id="75" name="Shape 73"/>
          <p:cNvSpPr/>
          <p:nvPr/>
        </p:nvSpPr>
        <p:spPr>
          <a:xfrm>
            <a:off x="4369003" y="0"/>
            <a:ext cx="75438" cy="5752490"/>
          </a:xfrm>
          <a:prstGeom prst="rect">
            <a:avLst/>
          </a:prstGeom>
          <a:solidFill>
            <a:srgbClr val="F9907D"/>
          </a:solidFill>
          <a:ln/>
        </p:spPr>
      </p:sp>
      <p:sp>
        <p:nvSpPr>
          <p:cNvPr id="76" name="Shape 74"/>
          <p:cNvSpPr/>
          <p:nvPr/>
        </p:nvSpPr>
        <p:spPr>
          <a:xfrm>
            <a:off x="4426153" y="0"/>
            <a:ext cx="75438" cy="5752490"/>
          </a:xfrm>
          <a:prstGeom prst="rect">
            <a:avLst/>
          </a:prstGeom>
          <a:solidFill>
            <a:srgbClr val="F98E7C"/>
          </a:solidFill>
          <a:ln/>
        </p:spPr>
      </p:sp>
      <p:sp>
        <p:nvSpPr>
          <p:cNvPr id="77" name="Shape 75"/>
          <p:cNvSpPr/>
          <p:nvPr/>
        </p:nvSpPr>
        <p:spPr>
          <a:xfrm>
            <a:off x="4483303" y="0"/>
            <a:ext cx="75438" cy="5752490"/>
          </a:xfrm>
          <a:prstGeom prst="rect">
            <a:avLst/>
          </a:prstGeom>
          <a:solidFill>
            <a:srgbClr val="F98D7B"/>
          </a:solidFill>
          <a:ln/>
        </p:spPr>
      </p:sp>
      <p:sp>
        <p:nvSpPr>
          <p:cNvPr id="78" name="Shape 76"/>
          <p:cNvSpPr/>
          <p:nvPr/>
        </p:nvSpPr>
        <p:spPr>
          <a:xfrm>
            <a:off x="4540453" y="0"/>
            <a:ext cx="75438" cy="5752490"/>
          </a:xfrm>
          <a:prstGeom prst="rect">
            <a:avLst/>
          </a:prstGeom>
          <a:solidFill>
            <a:srgbClr val="F88B7A"/>
          </a:solidFill>
          <a:ln/>
        </p:spPr>
      </p:sp>
      <p:sp>
        <p:nvSpPr>
          <p:cNvPr id="79" name="Shape 77"/>
          <p:cNvSpPr/>
          <p:nvPr/>
        </p:nvSpPr>
        <p:spPr>
          <a:xfrm>
            <a:off x="4597603" y="0"/>
            <a:ext cx="75438" cy="5752490"/>
          </a:xfrm>
          <a:prstGeom prst="rect">
            <a:avLst/>
          </a:prstGeom>
          <a:solidFill>
            <a:srgbClr val="F88A7A"/>
          </a:solidFill>
          <a:ln/>
        </p:spPr>
      </p:sp>
      <p:sp>
        <p:nvSpPr>
          <p:cNvPr id="80" name="Shape 78"/>
          <p:cNvSpPr/>
          <p:nvPr/>
        </p:nvSpPr>
        <p:spPr>
          <a:xfrm>
            <a:off x="4654753" y="0"/>
            <a:ext cx="75438" cy="5752490"/>
          </a:xfrm>
          <a:prstGeom prst="rect">
            <a:avLst/>
          </a:prstGeom>
          <a:solidFill>
            <a:srgbClr val="F88879"/>
          </a:solidFill>
          <a:ln/>
        </p:spPr>
      </p:sp>
      <p:sp>
        <p:nvSpPr>
          <p:cNvPr id="81" name="Shape 79"/>
          <p:cNvSpPr/>
          <p:nvPr/>
        </p:nvSpPr>
        <p:spPr>
          <a:xfrm>
            <a:off x="4711903" y="0"/>
            <a:ext cx="75438" cy="5752490"/>
          </a:xfrm>
          <a:prstGeom prst="rect">
            <a:avLst/>
          </a:prstGeom>
          <a:solidFill>
            <a:srgbClr val="F88778"/>
          </a:solidFill>
          <a:ln/>
        </p:spPr>
      </p:sp>
      <p:sp>
        <p:nvSpPr>
          <p:cNvPr id="82" name="Shape 80"/>
          <p:cNvSpPr/>
          <p:nvPr/>
        </p:nvSpPr>
        <p:spPr>
          <a:xfrm>
            <a:off x="4769053" y="0"/>
            <a:ext cx="75438" cy="5752490"/>
          </a:xfrm>
          <a:prstGeom prst="rect">
            <a:avLst/>
          </a:prstGeom>
          <a:solidFill>
            <a:srgbClr val="F88578"/>
          </a:solidFill>
          <a:ln/>
        </p:spPr>
      </p:sp>
      <p:sp>
        <p:nvSpPr>
          <p:cNvPr id="83" name="Shape 81"/>
          <p:cNvSpPr/>
          <p:nvPr/>
        </p:nvSpPr>
        <p:spPr>
          <a:xfrm>
            <a:off x="4826203" y="0"/>
            <a:ext cx="75438" cy="5752490"/>
          </a:xfrm>
          <a:prstGeom prst="rect">
            <a:avLst/>
          </a:prstGeom>
          <a:solidFill>
            <a:srgbClr val="F88377"/>
          </a:solidFill>
          <a:ln/>
        </p:spPr>
      </p:sp>
      <p:sp>
        <p:nvSpPr>
          <p:cNvPr id="84" name="Shape 82"/>
          <p:cNvSpPr/>
          <p:nvPr/>
        </p:nvSpPr>
        <p:spPr>
          <a:xfrm>
            <a:off x="4883353" y="0"/>
            <a:ext cx="75438" cy="5752490"/>
          </a:xfrm>
          <a:prstGeom prst="rect">
            <a:avLst/>
          </a:prstGeom>
          <a:solidFill>
            <a:srgbClr val="F88276"/>
          </a:solidFill>
          <a:ln/>
        </p:spPr>
      </p:sp>
      <p:sp>
        <p:nvSpPr>
          <p:cNvPr id="85" name="Shape 83"/>
          <p:cNvSpPr/>
          <p:nvPr/>
        </p:nvSpPr>
        <p:spPr>
          <a:xfrm>
            <a:off x="4940503" y="0"/>
            <a:ext cx="75438" cy="5752490"/>
          </a:xfrm>
          <a:prstGeom prst="rect">
            <a:avLst/>
          </a:prstGeom>
          <a:solidFill>
            <a:srgbClr val="F88075"/>
          </a:solidFill>
          <a:ln/>
        </p:spPr>
      </p:sp>
      <p:sp>
        <p:nvSpPr>
          <p:cNvPr id="86" name="Shape 84"/>
          <p:cNvSpPr/>
          <p:nvPr/>
        </p:nvSpPr>
        <p:spPr>
          <a:xfrm>
            <a:off x="4997653" y="0"/>
            <a:ext cx="75438" cy="5752490"/>
          </a:xfrm>
          <a:prstGeom prst="rect">
            <a:avLst/>
          </a:prstGeom>
          <a:solidFill>
            <a:srgbClr val="F87F75"/>
          </a:solidFill>
          <a:ln/>
        </p:spPr>
      </p:sp>
      <p:sp>
        <p:nvSpPr>
          <p:cNvPr id="87" name="Shape 85"/>
          <p:cNvSpPr/>
          <p:nvPr/>
        </p:nvSpPr>
        <p:spPr>
          <a:xfrm>
            <a:off x="5054803" y="0"/>
            <a:ext cx="75438" cy="5752490"/>
          </a:xfrm>
          <a:prstGeom prst="rect">
            <a:avLst/>
          </a:prstGeom>
          <a:solidFill>
            <a:srgbClr val="F77D74"/>
          </a:solidFill>
          <a:ln/>
        </p:spPr>
      </p:sp>
      <p:sp>
        <p:nvSpPr>
          <p:cNvPr id="88" name="Shape 86"/>
          <p:cNvSpPr/>
          <p:nvPr/>
        </p:nvSpPr>
        <p:spPr>
          <a:xfrm>
            <a:off x="5111953" y="0"/>
            <a:ext cx="75438" cy="5752490"/>
          </a:xfrm>
          <a:prstGeom prst="rect">
            <a:avLst/>
          </a:prstGeom>
          <a:solidFill>
            <a:srgbClr val="F77C73"/>
          </a:solidFill>
          <a:ln/>
        </p:spPr>
      </p:sp>
      <p:sp>
        <p:nvSpPr>
          <p:cNvPr id="89" name="Shape 87"/>
          <p:cNvSpPr/>
          <p:nvPr/>
        </p:nvSpPr>
        <p:spPr>
          <a:xfrm>
            <a:off x="5169103" y="0"/>
            <a:ext cx="75438" cy="5752490"/>
          </a:xfrm>
          <a:prstGeom prst="rect">
            <a:avLst/>
          </a:prstGeom>
          <a:solidFill>
            <a:srgbClr val="F77A73"/>
          </a:solidFill>
          <a:ln/>
        </p:spPr>
      </p:sp>
      <p:sp>
        <p:nvSpPr>
          <p:cNvPr id="90" name="Shape 88"/>
          <p:cNvSpPr/>
          <p:nvPr/>
        </p:nvSpPr>
        <p:spPr>
          <a:xfrm>
            <a:off x="5226253" y="0"/>
            <a:ext cx="75438" cy="5752490"/>
          </a:xfrm>
          <a:prstGeom prst="rect">
            <a:avLst/>
          </a:prstGeom>
          <a:solidFill>
            <a:srgbClr val="F77972"/>
          </a:solidFill>
          <a:ln/>
        </p:spPr>
      </p:sp>
      <p:sp>
        <p:nvSpPr>
          <p:cNvPr id="91" name="Shape 89"/>
          <p:cNvSpPr/>
          <p:nvPr/>
        </p:nvSpPr>
        <p:spPr>
          <a:xfrm>
            <a:off x="5283403" y="0"/>
            <a:ext cx="75438" cy="5752147"/>
          </a:xfrm>
          <a:prstGeom prst="rect">
            <a:avLst/>
          </a:prstGeom>
          <a:solidFill>
            <a:srgbClr val="F77771"/>
          </a:solidFill>
          <a:ln/>
        </p:spPr>
      </p:sp>
      <p:sp>
        <p:nvSpPr>
          <p:cNvPr id="92" name="Shape 90"/>
          <p:cNvSpPr/>
          <p:nvPr/>
        </p:nvSpPr>
        <p:spPr>
          <a:xfrm>
            <a:off x="5340553" y="0"/>
            <a:ext cx="75438" cy="5745859"/>
          </a:xfrm>
          <a:prstGeom prst="rect">
            <a:avLst/>
          </a:prstGeom>
          <a:solidFill>
            <a:srgbClr val="F77671"/>
          </a:solidFill>
          <a:ln/>
        </p:spPr>
      </p:sp>
      <p:sp>
        <p:nvSpPr>
          <p:cNvPr id="93" name="Shape 91"/>
          <p:cNvSpPr/>
          <p:nvPr/>
        </p:nvSpPr>
        <p:spPr>
          <a:xfrm>
            <a:off x="5397703" y="0"/>
            <a:ext cx="75438" cy="5731306"/>
          </a:xfrm>
          <a:prstGeom prst="rect">
            <a:avLst/>
          </a:prstGeom>
          <a:solidFill>
            <a:srgbClr val="F77470"/>
          </a:solidFill>
          <a:ln/>
        </p:spPr>
      </p:sp>
      <p:sp>
        <p:nvSpPr>
          <p:cNvPr id="94" name="Shape 92"/>
          <p:cNvSpPr/>
          <p:nvPr/>
        </p:nvSpPr>
        <p:spPr>
          <a:xfrm>
            <a:off x="5454853" y="0"/>
            <a:ext cx="75438" cy="5707517"/>
          </a:xfrm>
          <a:prstGeom prst="rect">
            <a:avLst/>
          </a:prstGeom>
          <a:solidFill>
            <a:srgbClr val="F7736F"/>
          </a:solidFill>
          <a:ln/>
        </p:spPr>
      </p:sp>
      <p:sp>
        <p:nvSpPr>
          <p:cNvPr id="95" name="Shape 93"/>
          <p:cNvSpPr/>
          <p:nvPr/>
        </p:nvSpPr>
        <p:spPr>
          <a:xfrm>
            <a:off x="5512003" y="0"/>
            <a:ext cx="75438" cy="5672544"/>
          </a:xfrm>
          <a:prstGeom prst="rect">
            <a:avLst/>
          </a:prstGeom>
          <a:solidFill>
            <a:srgbClr val="F6716E"/>
          </a:solidFill>
          <a:ln/>
        </p:spPr>
      </p:sp>
      <p:sp>
        <p:nvSpPr>
          <p:cNvPr id="96" name="Shape 94"/>
          <p:cNvSpPr/>
          <p:nvPr/>
        </p:nvSpPr>
        <p:spPr>
          <a:xfrm>
            <a:off x="5569153" y="0"/>
            <a:ext cx="75438" cy="5622324"/>
          </a:xfrm>
          <a:prstGeom prst="rect">
            <a:avLst/>
          </a:prstGeom>
          <a:solidFill>
            <a:srgbClr val="F6706E"/>
          </a:solidFill>
          <a:ln/>
        </p:spPr>
      </p:sp>
      <p:sp>
        <p:nvSpPr>
          <p:cNvPr id="97" name="Shape 95"/>
          <p:cNvSpPr/>
          <p:nvPr/>
        </p:nvSpPr>
        <p:spPr>
          <a:xfrm>
            <a:off x="5626303" y="0"/>
            <a:ext cx="75438" cy="5546221"/>
          </a:xfrm>
          <a:prstGeom prst="rect">
            <a:avLst/>
          </a:prstGeom>
          <a:solidFill>
            <a:srgbClr val="F66E6D"/>
          </a:solidFill>
          <a:ln/>
        </p:spPr>
      </p:sp>
      <p:sp>
        <p:nvSpPr>
          <p:cNvPr id="98" name="Shape 96"/>
          <p:cNvSpPr/>
          <p:nvPr/>
        </p:nvSpPr>
        <p:spPr>
          <a:xfrm>
            <a:off x="5683453" y="0"/>
            <a:ext cx="75438" cy="5335524"/>
          </a:xfrm>
          <a:prstGeom prst="rect">
            <a:avLst/>
          </a:prstGeom>
          <a:solidFill>
            <a:srgbClr val="F66D6C"/>
          </a:solidFill>
          <a:ln/>
        </p:spPr>
      </p:sp>
      <p:sp>
        <p:nvSpPr>
          <p:cNvPr id="99" name="Shape 97"/>
          <p:cNvSpPr/>
          <p:nvPr/>
        </p:nvSpPr>
        <p:spPr>
          <a:xfrm>
            <a:off x="0" y="0"/>
            <a:ext cx="63693" cy="6858000"/>
          </a:xfrm>
          <a:prstGeom prst="rect">
            <a:avLst/>
          </a:prstGeom>
          <a:solidFill>
            <a:srgbClr val="FFFFFF"/>
          </a:solidFill>
          <a:ln/>
        </p:spPr>
      </p:sp>
      <p:sp>
        <p:nvSpPr>
          <p:cNvPr id="100" name="Shape 98"/>
          <p:cNvSpPr/>
          <p:nvPr/>
        </p:nvSpPr>
        <p:spPr>
          <a:xfrm>
            <a:off x="45405" y="0"/>
            <a:ext cx="63693" cy="6858000"/>
          </a:xfrm>
          <a:prstGeom prst="rect">
            <a:avLst/>
          </a:prstGeom>
          <a:solidFill>
            <a:srgbClr val="FFFFFF"/>
          </a:solidFill>
          <a:ln/>
        </p:spPr>
      </p:sp>
      <p:sp>
        <p:nvSpPr>
          <p:cNvPr id="101" name="Shape 99"/>
          <p:cNvSpPr/>
          <p:nvPr/>
        </p:nvSpPr>
        <p:spPr>
          <a:xfrm>
            <a:off x="90809" y="0"/>
            <a:ext cx="63693" cy="6858000"/>
          </a:xfrm>
          <a:prstGeom prst="rect">
            <a:avLst/>
          </a:prstGeom>
          <a:solidFill>
            <a:srgbClr val="FEFEFE"/>
          </a:solidFill>
          <a:ln/>
        </p:spPr>
      </p:sp>
      <p:sp>
        <p:nvSpPr>
          <p:cNvPr id="102" name="Shape 100"/>
          <p:cNvSpPr/>
          <p:nvPr/>
        </p:nvSpPr>
        <p:spPr>
          <a:xfrm>
            <a:off x="136214" y="0"/>
            <a:ext cx="63693" cy="6858000"/>
          </a:xfrm>
          <a:prstGeom prst="rect">
            <a:avLst/>
          </a:prstGeom>
          <a:solidFill>
            <a:srgbClr val="FEFEFE"/>
          </a:solidFill>
          <a:ln/>
        </p:spPr>
      </p:sp>
      <p:sp>
        <p:nvSpPr>
          <p:cNvPr id="103" name="Shape 101"/>
          <p:cNvSpPr/>
          <p:nvPr/>
        </p:nvSpPr>
        <p:spPr>
          <a:xfrm>
            <a:off x="181619" y="0"/>
            <a:ext cx="63693" cy="6858000"/>
          </a:xfrm>
          <a:prstGeom prst="rect">
            <a:avLst/>
          </a:prstGeom>
          <a:solidFill>
            <a:srgbClr val="FEFEFE"/>
          </a:solidFill>
          <a:ln/>
        </p:spPr>
      </p:sp>
      <p:sp>
        <p:nvSpPr>
          <p:cNvPr id="104" name="Shape 102"/>
          <p:cNvSpPr/>
          <p:nvPr/>
        </p:nvSpPr>
        <p:spPr>
          <a:xfrm>
            <a:off x="227023" y="0"/>
            <a:ext cx="63693" cy="6858000"/>
          </a:xfrm>
          <a:prstGeom prst="rect">
            <a:avLst/>
          </a:prstGeom>
          <a:solidFill>
            <a:srgbClr val="FEFEFE"/>
          </a:solidFill>
          <a:ln/>
        </p:spPr>
      </p:sp>
      <p:sp>
        <p:nvSpPr>
          <p:cNvPr id="105" name="Shape 103"/>
          <p:cNvSpPr/>
          <p:nvPr/>
        </p:nvSpPr>
        <p:spPr>
          <a:xfrm>
            <a:off x="272428" y="0"/>
            <a:ext cx="63693" cy="6858000"/>
          </a:xfrm>
          <a:prstGeom prst="rect">
            <a:avLst/>
          </a:prstGeom>
          <a:solidFill>
            <a:srgbClr val="FDFDFD"/>
          </a:solidFill>
          <a:ln/>
        </p:spPr>
      </p:sp>
      <p:sp>
        <p:nvSpPr>
          <p:cNvPr id="106" name="Shape 104"/>
          <p:cNvSpPr/>
          <p:nvPr/>
        </p:nvSpPr>
        <p:spPr>
          <a:xfrm>
            <a:off x="317833" y="0"/>
            <a:ext cx="63693" cy="6858000"/>
          </a:xfrm>
          <a:prstGeom prst="rect">
            <a:avLst/>
          </a:prstGeom>
          <a:solidFill>
            <a:srgbClr val="FDFDFD"/>
          </a:solidFill>
          <a:ln/>
        </p:spPr>
      </p:sp>
      <p:sp>
        <p:nvSpPr>
          <p:cNvPr id="107" name="Shape 105"/>
          <p:cNvSpPr/>
          <p:nvPr/>
        </p:nvSpPr>
        <p:spPr>
          <a:xfrm>
            <a:off x="363238" y="0"/>
            <a:ext cx="63693" cy="6858000"/>
          </a:xfrm>
          <a:prstGeom prst="rect">
            <a:avLst/>
          </a:prstGeom>
          <a:solidFill>
            <a:srgbClr val="FDFDFD"/>
          </a:solidFill>
          <a:ln/>
        </p:spPr>
      </p:sp>
      <p:sp>
        <p:nvSpPr>
          <p:cNvPr id="108" name="Shape 106"/>
          <p:cNvSpPr/>
          <p:nvPr/>
        </p:nvSpPr>
        <p:spPr>
          <a:xfrm>
            <a:off x="408642" y="0"/>
            <a:ext cx="63693" cy="6858000"/>
          </a:xfrm>
          <a:prstGeom prst="rect">
            <a:avLst/>
          </a:prstGeom>
          <a:solidFill>
            <a:srgbClr val="FCFCFC"/>
          </a:solidFill>
          <a:ln/>
        </p:spPr>
      </p:sp>
      <p:sp>
        <p:nvSpPr>
          <p:cNvPr id="109" name="Shape 107"/>
          <p:cNvSpPr/>
          <p:nvPr/>
        </p:nvSpPr>
        <p:spPr>
          <a:xfrm>
            <a:off x="454047" y="0"/>
            <a:ext cx="63693" cy="6858000"/>
          </a:xfrm>
          <a:prstGeom prst="rect">
            <a:avLst/>
          </a:prstGeom>
          <a:solidFill>
            <a:srgbClr val="FCFCFC"/>
          </a:solidFill>
          <a:ln/>
        </p:spPr>
      </p:sp>
      <p:sp>
        <p:nvSpPr>
          <p:cNvPr id="110" name="Shape 108"/>
          <p:cNvSpPr/>
          <p:nvPr/>
        </p:nvSpPr>
        <p:spPr>
          <a:xfrm>
            <a:off x="499452" y="0"/>
            <a:ext cx="63693" cy="6858000"/>
          </a:xfrm>
          <a:prstGeom prst="rect">
            <a:avLst/>
          </a:prstGeom>
          <a:solidFill>
            <a:srgbClr val="FCFCFC"/>
          </a:solidFill>
          <a:ln/>
        </p:spPr>
      </p:sp>
      <p:sp>
        <p:nvSpPr>
          <p:cNvPr id="111" name="Shape 109"/>
          <p:cNvSpPr/>
          <p:nvPr/>
        </p:nvSpPr>
        <p:spPr>
          <a:xfrm>
            <a:off x="544856" y="0"/>
            <a:ext cx="63693" cy="6858000"/>
          </a:xfrm>
          <a:prstGeom prst="rect">
            <a:avLst/>
          </a:prstGeom>
          <a:solidFill>
            <a:srgbClr val="FCFCFC"/>
          </a:solidFill>
          <a:ln/>
        </p:spPr>
      </p:sp>
      <p:sp>
        <p:nvSpPr>
          <p:cNvPr id="112" name="Shape 110"/>
          <p:cNvSpPr/>
          <p:nvPr/>
        </p:nvSpPr>
        <p:spPr>
          <a:xfrm>
            <a:off x="590261" y="0"/>
            <a:ext cx="63693" cy="6858000"/>
          </a:xfrm>
          <a:prstGeom prst="rect">
            <a:avLst/>
          </a:prstGeom>
          <a:solidFill>
            <a:srgbClr val="FBFBFB"/>
          </a:solidFill>
          <a:ln/>
        </p:spPr>
      </p:sp>
      <p:sp>
        <p:nvSpPr>
          <p:cNvPr id="113" name="Shape 111"/>
          <p:cNvSpPr/>
          <p:nvPr/>
        </p:nvSpPr>
        <p:spPr>
          <a:xfrm>
            <a:off x="635666" y="0"/>
            <a:ext cx="63693" cy="6858000"/>
          </a:xfrm>
          <a:prstGeom prst="rect">
            <a:avLst/>
          </a:prstGeom>
          <a:solidFill>
            <a:srgbClr val="FBFBFB"/>
          </a:solidFill>
          <a:ln/>
        </p:spPr>
      </p:sp>
      <p:sp>
        <p:nvSpPr>
          <p:cNvPr id="114" name="Shape 112"/>
          <p:cNvSpPr/>
          <p:nvPr/>
        </p:nvSpPr>
        <p:spPr>
          <a:xfrm>
            <a:off x="681070" y="0"/>
            <a:ext cx="63693" cy="6858000"/>
          </a:xfrm>
          <a:prstGeom prst="rect">
            <a:avLst/>
          </a:prstGeom>
          <a:solidFill>
            <a:srgbClr val="FBFBFB"/>
          </a:solidFill>
          <a:ln/>
        </p:spPr>
      </p:sp>
      <p:sp>
        <p:nvSpPr>
          <p:cNvPr id="115" name="Shape 113"/>
          <p:cNvSpPr/>
          <p:nvPr/>
        </p:nvSpPr>
        <p:spPr>
          <a:xfrm>
            <a:off x="726475" y="0"/>
            <a:ext cx="63693" cy="6858000"/>
          </a:xfrm>
          <a:prstGeom prst="rect">
            <a:avLst/>
          </a:prstGeom>
          <a:solidFill>
            <a:srgbClr val="FBFBFB"/>
          </a:solidFill>
          <a:ln/>
        </p:spPr>
      </p:sp>
      <p:sp>
        <p:nvSpPr>
          <p:cNvPr id="116" name="Shape 114"/>
          <p:cNvSpPr/>
          <p:nvPr/>
        </p:nvSpPr>
        <p:spPr>
          <a:xfrm>
            <a:off x="771880" y="0"/>
            <a:ext cx="63693" cy="6858000"/>
          </a:xfrm>
          <a:prstGeom prst="rect">
            <a:avLst/>
          </a:prstGeom>
          <a:solidFill>
            <a:srgbClr val="FAFAFA"/>
          </a:solidFill>
          <a:ln/>
        </p:spPr>
      </p:sp>
      <p:sp>
        <p:nvSpPr>
          <p:cNvPr id="117" name="Shape 115"/>
          <p:cNvSpPr/>
          <p:nvPr/>
        </p:nvSpPr>
        <p:spPr>
          <a:xfrm>
            <a:off x="817284" y="0"/>
            <a:ext cx="63693" cy="6858000"/>
          </a:xfrm>
          <a:prstGeom prst="rect">
            <a:avLst/>
          </a:prstGeom>
          <a:solidFill>
            <a:srgbClr val="FAFAFA"/>
          </a:solidFill>
          <a:ln/>
        </p:spPr>
      </p:sp>
      <p:sp>
        <p:nvSpPr>
          <p:cNvPr id="118" name="Shape 116"/>
          <p:cNvSpPr/>
          <p:nvPr/>
        </p:nvSpPr>
        <p:spPr>
          <a:xfrm>
            <a:off x="862689" y="0"/>
            <a:ext cx="63693" cy="6858000"/>
          </a:xfrm>
          <a:prstGeom prst="rect">
            <a:avLst/>
          </a:prstGeom>
          <a:solidFill>
            <a:srgbClr val="FAFAFA"/>
          </a:solidFill>
          <a:ln/>
        </p:spPr>
      </p:sp>
      <p:sp>
        <p:nvSpPr>
          <p:cNvPr id="119" name="Shape 117"/>
          <p:cNvSpPr/>
          <p:nvPr/>
        </p:nvSpPr>
        <p:spPr>
          <a:xfrm>
            <a:off x="908094" y="0"/>
            <a:ext cx="63693" cy="6858000"/>
          </a:xfrm>
          <a:prstGeom prst="rect">
            <a:avLst/>
          </a:prstGeom>
          <a:solidFill>
            <a:srgbClr val="FAFAFA"/>
          </a:solidFill>
          <a:ln/>
        </p:spPr>
      </p:sp>
      <p:sp>
        <p:nvSpPr>
          <p:cNvPr id="120" name="Shape 118"/>
          <p:cNvSpPr/>
          <p:nvPr/>
        </p:nvSpPr>
        <p:spPr>
          <a:xfrm>
            <a:off x="953498" y="0"/>
            <a:ext cx="63693" cy="6858000"/>
          </a:xfrm>
          <a:prstGeom prst="rect">
            <a:avLst/>
          </a:prstGeom>
          <a:solidFill>
            <a:srgbClr val="F9F9F9"/>
          </a:solidFill>
          <a:ln/>
        </p:spPr>
      </p:sp>
      <p:sp>
        <p:nvSpPr>
          <p:cNvPr id="121" name="Shape 119"/>
          <p:cNvSpPr/>
          <p:nvPr/>
        </p:nvSpPr>
        <p:spPr>
          <a:xfrm>
            <a:off x="998903" y="0"/>
            <a:ext cx="63693" cy="6858000"/>
          </a:xfrm>
          <a:prstGeom prst="rect">
            <a:avLst/>
          </a:prstGeom>
          <a:solidFill>
            <a:srgbClr val="F9F9F9"/>
          </a:solidFill>
          <a:ln/>
        </p:spPr>
      </p:sp>
      <p:sp>
        <p:nvSpPr>
          <p:cNvPr id="122" name="Shape 120"/>
          <p:cNvSpPr/>
          <p:nvPr/>
        </p:nvSpPr>
        <p:spPr>
          <a:xfrm>
            <a:off x="1044308" y="0"/>
            <a:ext cx="63693" cy="6858000"/>
          </a:xfrm>
          <a:prstGeom prst="rect">
            <a:avLst/>
          </a:prstGeom>
          <a:solidFill>
            <a:srgbClr val="F9F9F9"/>
          </a:solidFill>
          <a:ln/>
        </p:spPr>
      </p:sp>
      <p:sp>
        <p:nvSpPr>
          <p:cNvPr id="123" name="Shape 121"/>
          <p:cNvSpPr/>
          <p:nvPr/>
        </p:nvSpPr>
        <p:spPr>
          <a:xfrm>
            <a:off x="1089713" y="0"/>
            <a:ext cx="63693" cy="6858000"/>
          </a:xfrm>
          <a:prstGeom prst="rect">
            <a:avLst/>
          </a:prstGeom>
          <a:solidFill>
            <a:srgbClr val="F9F9F9"/>
          </a:solidFill>
          <a:ln/>
        </p:spPr>
      </p:sp>
      <p:sp>
        <p:nvSpPr>
          <p:cNvPr id="124" name="Shape 122"/>
          <p:cNvSpPr/>
          <p:nvPr/>
        </p:nvSpPr>
        <p:spPr>
          <a:xfrm>
            <a:off x="1135117" y="0"/>
            <a:ext cx="63693" cy="6858000"/>
          </a:xfrm>
          <a:prstGeom prst="rect">
            <a:avLst/>
          </a:prstGeom>
          <a:solidFill>
            <a:srgbClr val="F8F8F8"/>
          </a:solidFill>
          <a:ln/>
        </p:spPr>
      </p:sp>
      <p:sp>
        <p:nvSpPr>
          <p:cNvPr id="125" name="Shape 123"/>
          <p:cNvSpPr/>
          <p:nvPr/>
        </p:nvSpPr>
        <p:spPr>
          <a:xfrm>
            <a:off x="1180522" y="0"/>
            <a:ext cx="63693" cy="6858000"/>
          </a:xfrm>
          <a:prstGeom prst="rect">
            <a:avLst/>
          </a:prstGeom>
          <a:solidFill>
            <a:srgbClr val="F8F8F8"/>
          </a:solidFill>
          <a:ln/>
        </p:spPr>
      </p:sp>
      <p:sp>
        <p:nvSpPr>
          <p:cNvPr id="126" name="Shape 124"/>
          <p:cNvSpPr/>
          <p:nvPr/>
        </p:nvSpPr>
        <p:spPr>
          <a:xfrm>
            <a:off x="1225927" y="0"/>
            <a:ext cx="63693" cy="6858000"/>
          </a:xfrm>
          <a:prstGeom prst="rect">
            <a:avLst/>
          </a:prstGeom>
          <a:solidFill>
            <a:srgbClr val="F8F8F8"/>
          </a:solidFill>
          <a:ln/>
        </p:spPr>
      </p:sp>
      <p:sp>
        <p:nvSpPr>
          <p:cNvPr id="127" name="Shape 125"/>
          <p:cNvSpPr/>
          <p:nvPr/>
        </p:nvSpPr>
        <p:spPr>
          <a:xfrm>
            <a:off x="1271331" y="0"/>
            <a:ext cx="63693" cy="6858000"/>
          </a:xfrm>
          <a:prstGeom prst="rect">
            <a:avLst/>
          </a:prstGeom>
          <a:solidFill>
            <a:srgbClr val="F7F7F7"/>
          </a:solidFill>
          <a:ln/>
        </p:spPr>
      </p:sp>
      <p:sp>
        <p:nvSpPr>
          <p:cNvPr id="128" name="Shape 126"/>
          <p:cNvSpPr/>
          <p:nvPr/>
        </p:nvSpPr>
        <p:spPr>
          <a:xfrm>
            <a:off x="1316736" y="0"/>
            <a:ext cx="63693" cy="6858000"/>
          </a:xfrm>
          <a:prstGeom prst="rect">
            <a:avLst/>
          </a:prstGeom>
          <a:solidFill>
            <a:srgbClr val="F7F7F7"/>
          </a:solidFill>
          <a:ln/>
        </p:spPr>
      </p:sp>
      <p:sp>
        <p:nvSpPr>
          <p:cNvPr id="129" name="Shape 127"/>
          <p:cNvSpPr/>
          <p:nvPr/>
        </p:nvSpPr>
        <p:spPr>
          <a:xfrm>
            <a:off x="1362141" y="0"/>
            <a:ext cx="63693" cy="6858000"/>
          </a:xfrm>
          <a:prstGeom prst="rect">
            <a:avLst/>
          </a:prstGeom>
          <a:solidFill>
            <a:srgbClr val="F7F7F7"/>
          </a:solidFill>
          <a:ln/>
        </p:spPr>
      </p:sp>
      <p:sp>
        <p:nvSpPr>
          <p:cNvPr id="130" name="Shape 128"/>
          <p:cNvSpPr/>
          <p:nvPr/>
        </p:nvSpPr>
        <p:spPr>
          <a:xfrm>
            <a:off x="1407545" y="0"/>
            <a:ext cx="63693" cy="6858000"/>
          </a:xfrm>
          <a:prstGeom prst="rect">
            <a:avLst/>
          </a:prstGeom>
          <a:solidFill>
            <a:srgbClr val="F7F7F7"/>
          </a:solidFill>
          <a:ln/>
        </p:spPr>
      </p:sp>
      <p:sp>
        <p:nvSpPr>
          <p:cNvPr id="131" name="Shape 129"/>
          <p:cNvSpPr/>
          <p:nvPr/>
        </p:nvSpPr>
        <p:spPr>
          <a:xfrm>
            <a:off x="1452950" y="0"/>
            <a:ext cx="63693" cy="6858000"/>
          </a:xfrm>
          <a:prstGeom prst="rect">
            <a:avLst/>
          </a:prstGeom>
          <a:solidFill>
            <a:srgbClr val="F6F6F6"/>
          </a:solidFill>
          <a:ln/>
        </p:spPr>
      </p:sp>
      <p:sp>
        <p:nvSpPr>
          <p:cNvPr id="132" name="Shape 130"/>
          <p:cNvSpPr/>
          <p:nvPr/>
        </p:nvSpPr>
        <p:spPr>
          <a:xfrm>
            <a:off x="1498355" y="0"/>
            <a:ext cx="63693" cy="6858000"/>
          </a:xfrm>
          <a:prstGeom prst="rect">
            <a:avLst/>
          </a:prstGeom>
          <a:solidFill>
            <a:srgbClr val="F6F6F6"/>
          </a:solidFill>
          <a:ln/>
        </p:spPr>
      </p:sp>
      <p:sp>
        <p:nvSpPr>
          <p:cNvPr id="133" name="Shape 131"/>
          <p:cNvSpPr/>
          <p:nvPr/>
        </p:nvSpPr>
        <p:spPr>
          <a:xfrm>
            <a:off x="1543759" y="0"/>
            <a:ext cx="63693" cy="6858000"/>
          </a:xfrm>
          <a:prstGeom prst="rect">
            <a:avLst/>
          </a:prstGeom>
          <a:solidFill>
            <a:srgbClr val="F6F6F6"/>
          </a:solidFill>
          <a:ln/>
        </p:spPr>
      </p:sp>
      <p:sp>
        <p:nvSpPr>
          <p:cNvPr id="134" name="Shape 132"/>
          <p:cNvSpPr/>
          <p:nvPr/>
        </p:nvSpPr>
        <p:spPr>
          <a:xfrm>
            <a:off x="1589164" y="0"/>
            <a:ext cx="63693" cy="6858000"/>
          </a:xfrm>
          <a:prstGeom prst="rect">
            <a:avLst/>
          </a:prstGeom>
          <a:solidFill>
            <a:srgbClr val="F6F6F6"/>
          </a:solidFill>
          <a:ln/>
        </p:spPr>
      </p:sp>
      <p:sp>
        <p:nvSpPr>
          <p:cNvPr id="135" name="Shape 133"/>
          <p:cNvSpPr/>
          <p:nvPr/>
        </p:nvSpPr>
        <p:spPr>
          <a:xfrm>
            <a:off x="1634569" y="0"/>
            <a:ext cx="63693" cy="6858000"/>
          </a:xfrm>
          <a:prstGeom prst="rect">
            <a:avLst/>
          </a:prstGeom>
          <a:solidFill>
            <a:srgbClr val="F5F5F5"/>
          </a:solidFill>
          <a:ln/>
        </p:spPr>
      </p:sp>
      <p:sp>
        <p:nvSpPr>
          <p:cNvPr id="136" name="Shape 134"/>
          <p:cNvSpPr/>
          <p:nvPr/>
        </p:nvSpPr>
        <p:spPr>
          <a:xfrm>
            <a:off x="1679974" y="0"/>
            <a:ext cx="63693" cy="6858000"/>
          </a:xfrm>
          <a:prstGeom prst="rect">
            <a:avLst/>
          </a:prstGeom>
          <a:solidFill>
            <a:srgbClr val="F5F5F5"/>
          </a:solidFill>
          <a:ln/>
        </p:spPr>
      </p:sp>
      <p:sp>
        <p:nvSpPr>
          <p:cNvPr id="137" name="Shape 135"/>
          <p:cNvSpPr/>
          <p:nvPr/>
        </p:nvSpPr>
        <p:spPr>
          <a:xfrm>
            <a:off x="1725378" y="0"/>
            <a:ext cx="63693" cy="6858000"/>
          </a:xfrm>
          <a:prstGeom prst="rect">
            <a:avLst/>
          </a:prstGeom>
          <a:solidFill>
            <a:srgbClr val="F5F5F5"/>
          </a:solidFill>
          <a:ln/>
        </p:spPr>
      </p:sp>
      <p:sp>
        <p:nvSpPr>
          <p:cNvPr id="138" name="Shape 136"/>
          <p:cNvSpPr/>
          <p:nvPr/>
        </p:nvSpPr>
        <p:spPr>
          <a:xfrm>
            <a:off x="1770783" y="0"/>
            <a:ext cx="63693" cy="6858000"/>
          </a:xfrm>
          <a:prstGeom prst="rect">
            <a:avLst/>
          </a:prstGeom>
          <a:solidFill>
            <a:srgbClr val="F5F5F5"/>
          </a:solidFill>
          <a:ln/>
        </p:spPr>
      </p:sp>
      <p:sp>
        <p:nvSpPr>
          <p:cNvPr id="139" name="Shape 137"/>
          <p:cNvSpPr/>
          <p:nvPr/>
        </p:nvSpPr>
        <p:spPr>
          <a:xfrm>
            <a:off x="1816188" y="0"/>
            <a:ext cx="63693" cy="6858000"/>
          </a:xfrm>
          <a:prstGeom prst="rect">
            <a:avLst/>
          </a:prstGeom>
          <a:solidFill>
            <a:srgbClr val="F4F4F4"/>
          </a:solidFill>
          <a:ln/>
        </p:spPr>
      </p:sp>
      <p:sp>
        <p:nvSpPr>
          <p:cNvPr id="140" name="Shape 138"/>
          <p:cNvSpPr/>
          <p:nvPr/>
        </p:nvSpPr>
        <p:spPr>
          <a:xfrm>
            <a:off x="1861592" y="0"/>
            <a:ext cx="63693" cy="6858000"/>
          </a:xfrm>
          <a:prstGeom prst="rect">
            <a:avLst/>
          </a:prstGeom>
          <a:solidFill>
            <a:srgbClr val="F4F4F4"/>
          </a:solidFill>
          <a:ln/>
        </p:spPr>
      </p:sp>
      <p:sp>
        <p:nvSpPr>
          <p:cNvPr id="141" name="Shape 139"/>
          <p:cNvSpPr/>
          <p:nvPr/>
        </p:nvSpPr>
        <p:spPr>
          <a:xfrm>
            <a:off x="1906997" y="0"/>
            <a:ext cx="63693" cy="6858000"/>
          </a:xfrm>
          <a:prstGeom prst="rect">
            <a:avLst/>
          </a:prstGeom>
          <a:solidFill>
            <a:srgbClr val="F4F4F4"/>
          </a:solidFill>
          <a:ln/>
        </p:spPr>
      </p:sp>
      <p:sp>
        <p:nvSpPr>
          <p:cNvPr id="142" name="Shape 140"/>
          <p:cNvSpPr/>
          <p:nvPr/>
        </p:nvSpPr>
        <p:spPr>
          <a:xfrm>
            <a:off x="1952402" y="0"/>
            <a:ext cx="63693" cy="6858000"/>
          </a:xfrm>
          <a:prstGeom prst="rect">
            <a:avLst/>
          </a:prstGeom>
          <a:solidFill>
            <a:srgbClr val="F4F4F4"/>
          </a:solidFill>
          <a:ln/>
        </p:spPr>
      </p:sp>
      <p:sp>
        <p:nvSpPr>
          <p:cNvPr id="143" name="Shape 141"/>
          <p:cNvSpPr/>
          <p:nvPr/>
        </p:nvSpPr>
        <p:spPr>
          <a:xfrm>
            <a:off x="1997806" y="0"/>
            <a:ext cx="63693" cy="6858000"/>
          </a:xfrm>
          <a:prstGeom prst="rect">
            <a:avLst/>
          </a:prstGeom>
          <a:solidFill>
            <a:srgbClr val="F3F3F3"/>
          </a:solidFill>
          <a:ln/>
        </p:spPr>
      </p:sp>
      <p:sp>
        <p:nvSpPr>
          <p:cNvPr id="144" name="Shape 142"/>
          <p:cNvSpPr/>
          <p:nvPr/>
        </p:nvSpPr>
        <p:spPr>
          <a:xfrm>
            <a:off x="2043211" y="0"/>
            <a:ext cx="63693" cy="6858000"/>
          </a:xfrm>
          <a:prstGeom prst="rect">
            <a:avLst/>
          </a:prstGeom>
          <a:solidFill>
            <a:srgbClr val="F3F3F3"/>
          </a:solidFill>
          <a:ln/>
        </p:spPr>
      </p:sp>
      <p:sp>
        <p:nvSpPr>
          <p:cNvPr id="145" name="Shape 143"/>
          <p:cNvSpPr/>
          <p:nvPr/>
        </p:nvSpPr>
        <p:spPr>
          <a:xfrm>
            <a:off x="2088616" y="0"/>
            <a:ext cx="63693" cy="6858000"/>
          </a:xfrm>
          <a:prstGeom prst="rect">
            <a:avLst/>
          </a:prstGeom>
          <a:solidFill>
            <a:srgbClr val="F3F3F3"/>
          </a:solidFill>
          <a:ln/>
        </p:spPr>
      </p:sp>
      <p:sp>
        <p:nvSpPr>
          <p:cNvPr id="146" name="Shape 144"/>
          <p:cNvSpPr/>
          <p:nvPr/>
        </p:nvSpPr>
        <p:spPr>
          <a:xfrm>
            <a:off x="2134020" y="0"/>
            <a:ext cx="63693" cy="6858000"/>
          </a:xfrm>
          <a:prstGeom prst="rect">
            <a:avLst/>
          </a:prstGeom>
          <a:solidFill>
            <a:srgbClr val="F2F2F2"/>
          </a:solidFill>
          <a:ln/>
        </p:spPr>
      </p:sp>
      <p:sp>
        <p:nvSpPr>
          <p:cNvPr id="147" name="Shape 145"/>
          <p:cNvSpPr/>
          <p:nvPr/>
        </p:nvSpPr>
        <p:spPr>
          <a:xfrm>
            <a:off x="2179425" y="0"/>
            <a:ext cx="63693" cy="6858000"/>
          </a:xfrm>
          <a:prstGeom prst="rect">
            <a:avLst/>
          </a:prstGeom>
          <a:solidFill>
            <a:srgbClr val="F2F2F2"/>
          </a:solidFill>
          <a:ln/>
        </p:spPr>
      </p:sp>
      <p:sp>
        <p:nvSpPr>
          <p:cNvPr id="148" name="Shape 146"/>
          <p:cNvSpPr/>
          <p:nvPr/>
        </p:nvSpPr>
        <p:spPr>
          <a:xfrm>
            <a:off x="2224830" y="0"/>
            <a:ext cx="63693" cy="6858000"/>
          </a:xfrm>
          <a:prstGeom prst="rect">
            <a:avLst/>
          </a:prstGeom>
          <a:solidFill>
            <a:srgbClr val="F2F2F2"/>
          </a:solidFill>
          <a:ln/>
        </p:spPr>
      </p:sp>
      <p:sp>
        <p:nvSpPr>
          <p:cNvPr id="149" name="Shape 147"/>
          <p:cNvSpPr/>
          <p:nvPr/>
        </p:nvSpPr>
        <p:spPr>
          <a:xfrm>
            <a:off x="2270234" y="0"/>
            <a:ext cx="63693" cy="6858000"/>
          </a:xfrm>
          <a:prstGeom prst="rect">
            <a:avLst/>
          </a:prstGeom>
          <a:solidFill>
            <a:srgbClr val="F2F2F2"/>
          </a:solidFill>
          <a:ln/>
        </p:spPr>
      </p:sp>
      <p:sp>
        <p:nvSpPr>
          <p:cNvPr id="150" name="Shape 148"/>
          <p:cNvSpPr/>
          <p:nvPr/>
        </p:nvSpPr>
        <p:spPr>
          <a:xfrm>
            <a:off x="2315639" y="0"/>
            <a:ext cx="63693" cy="6858000"/>
          </a:xfrm>
          <a:prstGeom prst="rect">
            <a:avLst/>
          </a:prstGeom>
          <a:solidFill>
            <a:srgbClr val="F2F2F2"/>
          </a:solidFill>
          <a:ln/>
        </p:spPr>
      </p:sp>
      <p:sp>
        <p:nvSpPr>
          <p:cNvPr id="151" name="Shape 149"/>
          <p:cNvSpPr/>
          <p:nvPr/>
        </p:nvSpPr>
        <p:spPr>
          <a:xfrm>
            <a:off x="2361044" y="0"/>
            <a:ext cx="63693" cy="6858000"/>
          </a:xfrm>
          <a:prstGeom prst="rect">
            <a:avLst/>
          </a:prstGeom>
          <a:solidFill>
            <a:srgbClr val="F2F2F2"/>
          </a:solidFill>
          <a:ln/>
        </p:spPr>
      </p:sp>
      <p:sp>
        <p:nvSpPr>
          <p:cNvPr id="152" name="Shape 150"/>
          <p:cNvSpPr/>
          <p:nvPr/>
        </p:nvSpPr>
        <p:spPr>
          <a:xfrm>
            <a:off x="2406449" y="0"/>
            <a:ext cx="63693" cy="6858000"/>
          </a:xfrm>
          <a:prstGeom prst="rect">
            <a:avLst/>
          </a:prstGeom>
          <a:solidFill>
            <a:srgbClr val="F2F2F2"/>
          </a:solidFill>
          <a:ln/>
        </p:spPr>
      </p:sp>
      <p:sp>
        <p:nvSpPr>
          <p:cNvPr id="153" name="Shape 151"/>
          <p:cNvSpPr/>
          <p:nvPr/>
        </p:nvSpPr>
        <p:spPr>
          <a:xfrm>
            <a:off x="2451853" y="0"/>
            <a:ext cx="63693" cy="6858000"/>
          </a:xfrm>
          <a:prstGeom prst="rect">
            <a:avLst/>
          </a:prstGeom>
          <a:solidFill>
            <a:srgbClr val="F2F2F2"/>
          </a:solidFill>
          <a:ln/>
        </p:spPr>
      </p:sp>
      <p:sp>
        <p:nvSpPr>
          <p:cNvPr id="154" name="Shape 152"/>
          <p:cNvSpPr/>
          <p:nvPr/>
        </p:nvSpPr>
        <p:spPr>
          <a:xfrm>
            <a:off x="2497258" y="0"/>
            <a:ext cx="63693" cy="6858000"/>
          </a:xfrm>
          <a:prstGeom prst="rect">
            <a:avLst/>
          </a:prstGeom>
          <a:solidFill>
            <a:srgbClr val="F2F2F2"/>
          </a:solidFill>
          <a:ln/>
        </p:spPr>
      </p:sp>
      <p:sp>
        <p:nvSpPr>
          <p:cNvPr id="155" name="Shape 153"/>
          <p:cNvSpPr/>
          <p:nvPr/>
        </p:nvSpPr>
        <p:spPr>
          <a:xfrm>
            <a:off x="2542663" y="0"/>
            <a:ext cx="63693" cy="6858000"/>
          </a:xfrm>
          <a:prstGeom prst="rect">
            <a:avLst/>
          </a:prstGeom>
          <a:solidFill>
            <a:srgbClr val="F2F2F2"/>
          </a:solidFill>
          <a:ln/>
        </p:spPr>
      </p:sp>
      <p:sp>
        <p:nvSpPr>
          <p:cNvPr id="156" name="Shape 154"/>
          <p:cNvSpPr/>
          <p:nvPr/>
        </p:nvSpPr>
        <p:spPr>
          <a:xfrm>
            <a:off x="2588067" y="0"/>
            <a:ext cx="63693" cy="6858000"/>
          </a:xfrm>
          <a:prstGeom prst="rect">
            <a:avLst/>
          </a:prstGeom>
          <a:solidFill>
            <a:srgbClr val="F2F2F2"/>
          </a:solidFill>
          <a:ln/>
        </p:spPr>
      </p:sp>
      <p:sp>
        <p:nvSpPr>
          <p:cNvPr id="157" name="Shape 155"/>
          <p:cNvSpPr/>
          <p:nvPr/>
        </p:nvSpPr>
        <p:spPr>
          <a:xfrm>
            <a:off x="6632143" y="3155594"/>
            <a:ext cx="4401922" cy="1306678"/>
          </a:xfrm>
          <a:prstGeom prst="roundRect">
            <a:avLst>
              <a:gd name="adj" fmla="val 13996"/>
            </a:avLst>
          </a:prstGeom>
          <a:solidFill>
            <a:srgbClr val="637BE2"/>
          </a:solidFill>
          <a:ln/>
        </p:spPr>
      </p:sp>
      <p:sp>
        <p:nvSpPr>
          <p:cNvPr id="158" name="Shape 156"/>
          <p:cNvSpPr/>
          <p:nvPr/>
        </p:nvSpPr>
        <p:spPr>
          <a:xfrm>
            <a:off x="6632143" y="3338474"/>
            <a:ext cx="64141" cy="940918"/>
          </a:xfrm>
          <a:prstGeom prst="rect">
            <a:avLst/>
          </a:prstGeom>
          <a:solidFill>
            <a:srgbClr val="A35BE1"/>
          </a:solidFill>
          <a:ln/>
        </p:spPr>
      </p:sp>
      <p:sp>
        <p:nvSpPr>
          <p:cNvPr id="159" name="Shape 157"/>
          <p:cNvSpPr/>
          <p:nvPr/>
        </p:nvSpPr>
        <p:spPr>
          <a:xfrm>
            <a:off x="6677997" y="3217360"/>
            <a:ext cx="64141" cy="1183147"/>
          </a:xfrm>
          <a:prstGeom prst="rect">
            <a:avLst/>
          </a:prstGeom>
          <a:solidFill>
            <a:srgbClr val="A25CE1"/>
          </a:solidFill>
          <a:ln/>
        </p:spPr>
      </p:sp>
      <p:sp>
        <p:nvSpPr>
          <p:cNvPr id="160" name="Shape 158"/>
          <p:cNvSpPr/>
          <p:nvPr/>
        </p:nvSpPr>
        <p:spPr>
          <a:xfrm>
            <a:off x="6723850" y="3179942"/>
            <a:ext cx="64141" cy="1257982"/>
          </a:xfrm>
          <a:prstGeom prst="rect">
            <a:avLst/>
          </a:prstGeom>
          <a:solidFill>
            <a:srgbClr val="A15DE1"/>
          </a:solidFill>
          <a:ln/>
        </p:spPr>
      </p:sp>
      <p:sp>
        <p:nvSpPr>
          <p:cNvPr id="161" name="Shape 159"/>
          <p:cNvSpPr/>
          <p:nvPr/>
        </p:nvSpPr>
        <p:spPr>
          <a:xfrm>
            <a:off x="6769703" y="3161299"/>
            <a:ext cx="64141" cy="1295269"/>
          </a:xfrm>
          <a:prstGeom prst="rect">
            <a:avLst/>
          </a:prstGeom>
          <a:solidFill>
            <a:srgbClr val="9F5DE1"/>
          </a:solidFill>
          <a:ln/>
        </p:spPr>
      </p:sp>
      <p:sp>
        <p:nvSpPr>
          <p:cNvPr id="162" name="Shape 160"/>
          <p:cNvSpPr/>
          <p:nvPr/>
        </p:nvSpPr>
        <p:spPr>
          <a:xfrm>
            <a:off x="6815557" y="3155594"/>
            <a:ext cx="64141" cy="1306678"/>
          </a:xfrm>
          <a:prstGeom prst="rect">
            <a:avLst/>
          </a:prstGeom>
          <a:solidFill>
            <a:srgbClr val="9E5EE1"/>
          </a:solidFill>
          <a:ln/>
        </p:spPr>
      </p:sp>
      <p:sp>
        <p:nvSpPr>
          <p:cNvPr id="163" name="Shape 161"/>
          <p:cNvSpPr/>
          <p:nvPr/>
        </p:nvSpPr>
        <p:spPr>
          <a:xfrm>
            <a:off x="6861410" y="3155594"/>
            <a:ext cx="64141" cy="1306678"/>
          </a:xfrm>
          <a:prstGeom prst="rect">
            <a:avLst/>
          </a:prstGeom>
          <a:solidFill>
            <a:srgbClr val="9C5FE1"/>
          </a:solidFill>
          <a:ln/>
        </p:spPr>
      </p:sp>
      <p:sp>
        <p:nvSpPr>
          <p:cNvPr id="164" name="Shape 162"/>
          <p:cNvSpPr/>
          <p:nvPr/>
        </p:nvSpPr>
        <p:spPr>
          <a:xfrm>
            <a:off x="6907263" y="3155594"/>
            <a:ext cx="64141" cy="1306678"/>
          </a:xfrm>
          <a:prstGeom prst="rect">
            <a:avLst/>
          </a:prstGeom>
          <a:solidFill>
            <a:srgbClr val="9B5FE1"/>
          </a:solidFill>
          <a:ln/>
        </p:spPr>
      </p:sp>
      <p:sp>
        <p:nvSpPr>
          <p:cNvPr id="165" name="Shape 163"/>
          <p:cNvSpPr/>
          <p:nvPr/>
        </p:nvSpPr>
        <p:spPr>
          <a:xfrm>
            <a:off x="6953117" y="3155594"/>
            <a:ext cx="64141" cy="1306678"/>
          </a:xfrm>
          <a:prstGeom prst="rect">
            <a:avLst/>
          </a:prstGeom>
          <a:solidFill>
            <a:srgbClr val="9A60E1"/>
          </a:solidFill>
          <a:ln/>
        </p:spPr>
      </p:sp>
      <p:sp>
        <p:nvSpPr>
          <p:cNvPr id="166" name="Shape 164"/>
          <p:cNvSpPr/>
          <p:nvPr/>
        </p:nvSpPr>
        <p:spPr>
          <a:xfrm>
            <a:off x="6998970" y="3155594"/>
            <a:ext cx="64141" cy="1306678"/>
          </a:xfrm>
          <a:prstGeom prst="rect">
            <a:avLst/>
          </a:prstGeom>
          <a:solidFill>
            <a:srgbClr val="9861E1"/>
          </a:solidFill>
          <a:ln/>
        </p:spPr>
      </p:sp>
      <p:sp>
        <p:nvSpPr>
          <p:cNvPr id="167" name="Shape 165"/>
          <p:cNvSpPr/>
          <p:nvPr/>
        </p:nvSpPr>
        <p:spPr>
          <a:xfrm>
            <a:off x="7044823" y="3155594"/>
            <a:ext cx="64141" cy="1306678"/>
          </a:xfrm>
          <a:prstGeom prst="rect">
            <a:avLst/>
          </a:prstGeom>
          <a:solidFill>
            <a:srgbClr val="9761E1"/>
          </a:solidFill>
          <a:ln/>
        </p:spPr>
      </p:sp>
      <p:sp>
        <p:nvSpPr>
          <p:cNvPr id="168" name="Shape 166"/>
          <p:cNvSpPr/>
          <p:nvPr/>
        </p:nvSpPr>
        <p:spPr>
          <a:xfrm>
            <a:off x="7090677" y="3155594"/>
            <a:ext cx="64141" cy="1306678"/>
          </a:xfrm>
          <a:prstGeom prst="rect">
            <a:avLst/>
          </a:prstGeom>
          <a:solidFill>
            <a:srgbClr val="9662E1"/>
          </a:solidFill>
          <a:ln/>
        </p:spPr>
      </p:sp>
      <p:sp>
        <p:nvSpPr>
          <p:cNvPr id="169" name="Shape 167"/>
          <p:cNvSpPr/>
          <p:nvPr/>
        </p:nvSpPr>
        <p:spPr>
          <a:xfrm>
            <a:off x="7136530" y="3155594"/>
            <a:ext cx="64141" cy="1306678"/>
          </a:xfrm>
          <a:prstGeom prst="rect">
            <a:avLst/>
          </a:prstGeom>
          <a:solidFill>
            <a:srgbClr val="9463E1"/>
          </a:solidFill>
          <a:ln/>
        </p:spPr>
      </p:sp>
      <p:sp>
        <p:nvSpPr>
          <p:cNvPr id="170" name="Shape 168"/>
          <p:cNvSpPr/>
          <p:nvPr/>
        </p:nvSpPr>
        <p:spPr>
          <a:xfrm>
            <a:off x="7182383" y="3155594"/>
            <a:ext cx="64141" cy="1306678"/>
          </a:xfrm>
          <a:prstGeom prst="rect">
            <a:avLst/>
          </a:prstGeom>
          <a:solidFill>
            <a:srgbClr val="9363E1"/>
          </a:solidFill>
          <a:ln/>
        </p:spPr>
      </p:sp>
      <p:sp>
        <p:nvSpPr>
          <p:cNvPr id="171" name="Shape 169"/>
          <p:cNvSpPr/>
          <p:nvPr/>
        </p:nvSpPr>
        <p:spPr>
          <a:xfrm>
            <a:off x="7228237" y="3155594"/>
            <a:ext cx="64141" cy="1306678"/>
          </a:xfrm>
          <a:prstGeom prst="rect">
            <a:avLst/>
          </a:prstGeom>
          <a:solidFill>
            <a:srgbClr val="9264E1"/>
          </a:solidFill>
          <a:ln/>
        </p:spPr>
      </p:sp>
      <p:sp>
        <p:nvSpPr>
          <p:cNvPr id="172" name="Shape 170"/>
          <p:cNvSpPr/>
          <p:nvPr/>
        </p:nvSpPr>
        <p:spPr>
          <a:xfrm>
            <a:off x="7274090" y="3155594"/>
            <a:ext cx="64141" cy="1306678"/>
          </a:xfrm>
          <a:prstGeom prst="rect">
            <a:avLst/>
          </a:prstGeom>
          <a:solidFill>
            <a:srgbClr val="9065E1"/>
          </a:solidFill>
          <a:ln/>
        </p:spPr>
      </p:sp>
      <p:sp>
        <p:nvSpPr>
          <p:cNvPr id="173" name="Shape 171"/>
          <p:cNvSpPr/>
          <p:nvPr/>
        </p:nvSpPr>
        <p:spPr>
          <a:xfrm>
            <a:off x="7319943" y="3155594"/>
            <a:ext cx="64141" cy="1306678"/>
          </a:xfrm>
          <a:prstGeom prst="rect">
            <a:avLst/>
          </a:prstGeom>
          <a:solidFill>
            <a:srgbClr val="8F65E1"/>
          </a:solidFill>
          <a:ln/>
        </p:spPr>
      </p:sp>
      <p:sp>
        <p:nvSpPr>
          <p:cNvPr id="174" name="Shape 172"/>
          <p:cNvSpPr/>
          <p:nvPr/>
        </p:nvSpPr>
        <p:spPr>
          <a:xfrm>
            <a:off x="7365797" y="3155594"/>
            <a:ext cx="64141" cy="1306678"/>
          </a:xfrm>
          <a:prstGeom prst="rect">
            <a:avLst/>
          </a:prstGeom>
          <a:solidFill>
            <a:srgbClr val="8D66E1"/>
          </a:solidFill>
          <a:ln/>
        </p:spPr>
      </p:sp>
      <p:sp>
        <p:nvSpPr>
          <p:cNvPr id="175" name="Shape 173"/>
          <p:cNvSpPr/>
          <p:nvPr/>
        </p:nvSpPr>
        <p:spPr>
          <a:xfrm>
            <a:off x="7411650" y="3155594"/>
            <a:ext cx="64141" cy="1306678"/>
          </a:xfrm>
          <a:prstGeom prst="rect">
            <a:avLst/>
          </a:prstGeom>
          <a:solidFill>
            <a:srgbClr val="8C66E1"/>
          </a:solidFill>
          <a:ln/>
        </p:spPr>
      </p:sp>
      <p:sp>
        <p:nvSpPr>
          <p:cNvPr id="176" name="Shape 174"/>
          <p:cNvSpPr/>
          <p:nvPr/>
        </p:nvSpPr>
        <p:spPr>
          <a:xfrm>
            <a:off x="7457504" y="3155594"/>
            <a:ext cx="64141" cy="1306678"/>
          </a:xfrm>
          <a:prstGeom prst="rect">
            <a:avLst/>
          </a:prstGeom>
          <a:solidFill>
            <a:srgbClr val="8B67E1"/>
          </a:solidFill>
          <a:ln/>
        </p:spPr>
      </p:sp>
      <p:sp>
        <p:nvSpPr>
          <p:cNvPr id="177" name="Shape 175"/>
          <p:cNvSpPr/>
          <p:nvPr/>
        </p:nvSpPr>
        <p:spPr>
          <a:xfrm>
            <a:off x="7503357" y="3155594"/>
            <a:ext cx="64141" cy="1306678"/>
          </a:xfrm>
          <a:prstGeom prst="rect">
            <a:avLst/>
          </a:prstGeom>
          <a:solidFill>
            <a:srgbClr val="8968E1"/>
          </a:solidFill>
          <a:ln/>
        </p:spPr>
      </p:sp>
      <p:sp>
        <p:nvSpPr>
          <p:cNvPr id="178" name="Shape 176"/>
          <p:cNvSpPr/>
          <p:nvPr/>
        </p:nvSpPr>
        <p:spPr>
          <a:xfrm>
            <a:off x="7549210" y="3155594"/>
            <a:ext cx="64141" cy="1306678"/>
          </a:xfrm>
          <a:prstGeom prst="rect">
            <a:avLst/>
          </a:prstGeom>
          <a:solidFill>
            <a:srgbClr val="8868E1"/>
          </a:solidFill>
          <a:ln/>
        </p:spPr>
      </p:sp>
      <p:sp>
        <p:nvSpPr>
          <p:cNvPr id="179" name="Shape 177"/>
          <p:cNvSpPr/>
          <p:nvPr/>
        </p:nvSpPr>
        <p:spPr>
          <a:xfrm>
            <a:off x="7595064" y="3155594"/>
            <a:ext cx="64141" cy="1306678"/>
          </a:xfrm>
          <a:prstGeom prst="rect">
            <a:avLst/>
          </a:prstGeom>
          <a:solidFill>
            <a:srgbClr val="8769E1"/>
          </a:solidFill>
          <a:ln/>
        </p:spPr>
      </p:sp>
      <p:sp>
        <p:nvSpPr>
          <p:cNvPr id="180" name="Shape 178"/>
          <p:cNvSpPr/>
          <p:nvPr/>
        </p:nvSpPr>
        <p:spPr>
          <a:xfrm>
            <a:off x="7640917" y="3155594"/>
            <a:ext cx="64141" cy="1306678"/>
          </a:xfrm>
          <a:prstGeom prst="rect">
            <a:avLst/>
          </a:prstGeom>
          <a:solidFill>
            <a:srgbClr val="856AE1"/>
          </a:solidFill>
          <a:ln/>
        </p:spPr>
      </p:sp>
      <p:sp>
        <p:nvSpPr>
          <p:cNvPr id="181" name="Shape 179"/>
          <p:cNvSpPr/>
          <p:nvPr/>
        </p:nvSpPr>
        <p:spPr>
          <a:xfrm>
            <a:off x="7686770" y="3155594"/>
            <a:ext cx="64141" cy="1306678"/>
          </a:xfrm>
          <a:prstGeom prst="rect">
            <a:avLst/>
          </a:prstGeom>
          <a:solidFill>
            <a:srgbClr val="846AE1"/>
          </a:solidFill>
          <a:ln/>
        </p:spPr>
      </p:sp>
      <p:sp>
        <p:nvSpPr>
          <p:cNvPr id="182" name="Shape 180"/>
          <p:cNvSpPr/>
          <p:nvPr/>
        </p:nvSpPr>
        <p:spPr>
          <a:xfrm>
            <a:off x="7732624" y="3155594"/>
            <a:ext cx="64141" cy="1306678"/>
          </a:xfrm>
          <a:prstGeom prst="rect">
            <a:avLst/>
          </a:prstGeom>
          <a:solidFill>
            <a:srgbClr val="836BE2"/>
          </a:solidFill>
          <a:ln/>
        </p:spPr>
      </p:sp>
      <p:sp>
        <p:nvSpPr>
          <p:cNvPr id="183" name="Shape 181"/>
          <p:cNvSpPr/>
          <p:nvPr/>
        </p:nvSpPr>
        <p:spPr>
          <a:xfrm>
            <a:off x="7778477" y="3155594"/>
            <a:ext cx="64141" cy="1306678"/>
          </a:xfrm>
          <a:prstGeom prst="rect">
            <a:avLst/>
          </a:prstGeom>
          <a:solidFill>
            <a:srgbClr val="816CE2"/>
          </a:solidFill>
          <a:ln/>
        </p:spPr>
      </p:sp>
      <p:sp>
        <p:nvSpPr>
          <p:cNvPr id="184" name="Shape 182"/>
          <p:cNvSpPr/>
          <p:nvPr/>
        </p:nvSpPr>
        <p:spPr>
          <a:xfrm>
            <a:off x="7824330" y="3155594"/>
            <a:ext cx="64141" cy="1306678"/>
          </a:xfrm>
          <a:prstGeom prst="rect">
            <a:avLst/>
          </a:prstGeom>
          <a:solidFill>
            <a:srgbClr val="806CE2"/>
          </a:solidFill>
          <a:ln/>
        </p:spPr>
      </p:sp>
      <p:sp>
        <p:nvSpPr>
          <p:cNvPr id="185" name="Shape 183"/>
          <p:cNvSpPr/>
          <p:nvPr/>
        </p:nvSpPr>
        <p:spPr>
          <a:xfrm>
            <a:off x="7870184" y="3155594"/>
            <a:ext cx="64141" cy="1306678"/>
          </a:xfrm>
          <a:prstGeom prst="rect">
            <a:avLst/>
          </a:prstGeom>
          <a:solidFill>
            <a:srgbClr val="7E6DE2"/>
          </a:solidFill>
          <a:ln/>
        </p:spPr>
      </p:sp>
      <p:sp>
        <p:nvSpPr>
          <p:cNvPr id="186" name="Shape 184"/>
          <p:cNvSpPr/>
          <p:nvPr/>
        </p:nvSpPr>
        <p:spPr>
          <a:xfrm>
            <a:off x="7916037" y="3155594"/>
            <a:ext cx="64141" cy="1306678"/>
          </a:xfrm>
          <a:prstGeom prst="rect">
            <a:avLst/>
          </a:prstGeom>
          <a:solidFill>
            <a:srgbClr val="7D6EE2"/>
          </a:solidFill>
          <a:ln/>
        </p:spPr>
      </p:sp>
      <p:sp>
        <p:nvSpPr>
          <p:cNvPr id="187" name="Shape 185"/>
          <p:cNvSpPr/>
          <p:nvPr/>
        </p:nvSpPr>
        <p:spPr>
          <a:xfrm>
            <a:off x="7961890" y="3155594"/>
            <a:ext cx="64141" cy="1306678"/>
          </a:xfrm>
          <a:prstGeom prst="rect">
            <a:avLst/>
          </a:prstGeom>
          <a:solidFill>
            <a:srgbClr val="7C6EE2"/>
          </a:solidFill>
          <a:ln/>
        </p:spPr>
      </p:sp>
      <p:sp>
        <p:nvSpPr>
          <p:cNvPr id="188" name="Shape 186"/>
          <p:cNvSpPr/>
          <p:nvPr/>
        </p:nvSpPr>
        <p:spPr>
          <a:xfrm>
            <a:off x="8007744" y="3155594"/>
            <a:ext cx="64141" cy="1306678"/>
          </a:xfrm>
          <a:prstGeom prst="rect">
            <a:avLst/>
          </a:prstGeom>
          <a:solidFill>
            <a:srgbClr val="7A6FE2"/>
          </a:solidFill>
          <a:ln/>
        </p:spPr>
      </p:sp>
      <p:sp>
        <p:nvSpPr>
          <p:cNvPr id="189" name="Shape 187"/>
          <p:cNvSpPr/>
          <p:nvPr/>
        </p:nvSpPr>
        <p:spPr>
          <a:xfrm>
            <a:off x="8053597" y="3155594"/>
            <a:ext cx="64141" cy="1306678"/>
          </a:xfrm>
          <a:prstGeom prst="rect">
            <a:avLst/>
          </a:prstGeom>
          <a:solidFill>
            <a:srgbClr val="7970E2"/>
          </a:solidFill>
          <a:ln/>
        </p:spPr>
      </p:sp>
      <p:sp>
        <p:nvSpPr>
          <p:cNvPr id="190" name="Shape 188"/>
          <p:cNvSpPr/>
          <p:nvPr/>
        </p:nvSpPr>
        <p:spPr>
          <a:xfrm>
            <a:off x="8099450" y="3155594"/>
            <a:ext cx="64141" cy="1306678"/>
          </a:xfrm>
          <a:prstGeom prst="rect">
            <a:avLst/>
          </a:prstGeom>
          <a:solidFill>
            <a:srgbClr val="7870E2"/>
          </a:solidFill>
          <a:ln/>
        </p:spPr>
      </p:sp>
      <p:sp>
        <p:nvSpPr>
          <p:cNvPr id="191" name="Shape 189"/>
          <p:cNvSpPr/>
          <p:nvPr/>
        </p:nvSpPr>
        <p:spPr>
          <a:xfrm>
            <a:off x="8145304" y="3155594"/>
            <a:ext cx="64141" cy="1306678"/>
          </a:xfrm>
          <a:prstGeom prst="rect">
            <a:avLst/>
          </a:prstGeom>
          <a:solidFill>
            <a:srgbClr val="7671E2"/>
          </a:solidFill>
          <a:ln/>
        </p:spPr>
      </p:sp>
      <p:sp>
        <p:nvSpPr>
          <p:cNvPr id="192" name="Shape 190"/>
          <p:cNvSpPr/>
          <p:nvPr/>
        </p:nvSpPr>
        <p:spPr>
          <a:xfrm>
            <a:off x="8191157" y="3155594"/>
            <a:ext cx="64141" cy="1306678"/>
          </a:xfrm>
          <a:prstGeom prst="rect">
            <a:avLst/>
          </a:prstGeom>
          <a:solidFill>
            <a:srgbClr val="7572E2"/>
          </a:solidFill>
          <a:ln/>
        </p:spPr>
      </p:sp>
      <p:sp>
        <p:nvSpPr>
          <p:cNvPr id="193" name="Shape 191"/>
          <p:cNvSpPr/>
          <p:nvPr/>
        </p:nvSpPr>
        <p:spPr>
          <a:xfrm>
            <a:off x="8237010" y="3155594"/>
            <a:ext cx="64141" cy="1306678"/>
          </a:xfrm>
          <a:prstGeom prst="rect">
            <a:avLst/>
          </a:prstGeom>
          <a:solidFill>
            <a:srgbClr val="7472E2"/>
          </a:solidFill>
          <a:ln/>
        </p:spPr>
      </p:sp>
      <p:sp>
        <p:nvSpPr>
          <p:cNvPr id="194" name="Shape 192"/>
          <p:cNvSpPr/>
          <p:nvPr/>
        </p:nvSpPr>
        <p:spPr>
          <a:xfrm>
            <a:off x="8282864" y="3155594"/>
            <a:ext cx="64141" cy="1306678"/>
          </a:xfrm>
          <a:prstGeom prst="rect">
            <a:avLst/>
          </a:prstGeom>
          <a:solidFill>
            <a:srgbClr val="7273E2"/>
          </a:solidFill>
          <a:ln/>
        </p:spPr>
      </p:sp>
      <p:sp>
        <p:nvSpPr>
          <p:cNvPr id="195" name="Shape 193"/>
          <p:cNvSpPr/>
          <p:nvPr/>
        </p:nvSpPr>
        <p:spPr>
          <a:xfrm>
            <a:off x="8328717" y="3155594"/>
            <a:ext cx="64141" cy="1306678"/>
          </a:xfrm>
          <a:prstGeom prst="rect">
            <a:avLst/>
          </a:prstGeom>
          <a:solidFill>
            <a:srgbClr val="7174E2"/>
          </a:solidFill>
          <a:ln/>
        </p:spPr>
      </p:sp>
      <p:sp>
        <p:nvSpPr>
          <p:cNvPr id="196" name="Shape 194"/>
          <p:cNvSpPr/>
          <p:nvPr/>
        </p:nvSpPr>
        <p:spPr>
          <a:xfrm>
            <a:off x="8374571" y="3155594"/>
            <a:ext cx="64141" cy="1306678"/>
          </a:xfrm>
          <a:prstGeom prst="rect">
            <a:avLst/>
          </a:prstGeom>
          <a:solidFill>
            <a:srgbClr val="6F74E2"/>
          </a:solidFill>
          <a:ln/>
        </p:spPr>
      </p:sp>
      <p:sp>
        <p:nvSpPr>
          <p:cNvPr id="197" name="Shape 195"/>
          <p:cNvSpPr/>
          <p:nvPr/>
        </p:nvSpPr>
        <p:spPr>
          <a:xfrm>
            <a:off x="8420424" y="3155594"/>
            <a:ext cx="64141" cy="1306678"/>
          </a:xfrm>
          <a:prstGeom prst="rect">
            <a:avLst/>
          </a:prstGeom>
          <a:solidFill>
            <a:srgbClr val="6E75E2"/>
          </a:solidFill>
          <a:ln/>
        </p:spPr>
      </p:sp>
      <p:sp>
        <p:nvSpPr>
          <p:cNvPr id="198" name="Shape 196"/>
          <p:cNvSpPr/>
          <p:nvPr/>
        </p:nvSpPr>
        <p:spPr>
          <a:xfrm>
            <a:off x="8466277" y="3155594"/>
            <a:ext cx="64141" cy="1306678"/>
          </a:xfrm>
          <a:prstGeom prst="rect">
            <a:avLst/>
          </a:prstGeom>
          <a:solidFill>
            <a:srgbClr val="6D76E2"/>
          </a:solidFill>
          <a:ln/>
        </p:spPr>
      </p:sp>
      <p:sp>
        <p:nvSpPr>
          <p:cNvPr id="199" name="Shape 197"/>
          <p:cNvSpPr/>
          <p:nvPr/>
        </p:nvSpPr>
        <p:spPr>
          <a:xfrm>
            <a:off x="8512131" y="3155594"/>
            <a:ext cx="64141" cy="1306678"/>
          </a:xfrm>
          <a:prstGeom prst="rect">
            <a:avLst/>
          </a:prstGeom>
          <a:solidFill>
            <a:srgbClr val="6B76E2"/>
          </a:solidFill>
          <a:ln/>
        </p:spPr>
      </p:sp>
      <p:sp>
        <p:nvSpPr>
          <p:cNvPr id="200" name="Shape 198"/>
          <p:cNvSpPr/>
          <p:nvPr/>
        </p:nvSpPr>
        <p:spPr>
          <a:xfrm>
            <a:off x="8557984" y="3155594"/>
            <a:ext cx="64141" cy="1306678"/>
          </a:xfrm>
          <a:prstGeom prst="rect">
            <a:avLst/>
          </a:prstGeom>
          <a:solidFill>
            <a:srgbClr val="6A77E2"/>
          </a:solidFill>
          <a:ln/>
        </p:spPr>
      </p:sp>
      <p:sp>
        <p:nvSpPr>
          <p:cNvPr id="201" name="Shape 199"/>
          <p:cNvSpPr/>
          <p:nvPr/>
        </p:nvSpPr>
        <p:spPr>
          <a:xfrm>
            <a:off x="8603837" y="3155594"/>
            <a:ext cx="64141" cy="1306678"/>
          </a:xfrm>
          <a:prstGeom prst="rect">
            <a:avLst/>
          </a:prstGeom>
          <a:solidFill>
            <a:srgbClr val="6978E2"/>
          </a:solidFill>
          <a:ln/>
        </p:spPr>
      </p:sp>
      <p:sp>
        <p:nvSpPr>
          <p:cNvPr id="202" name="Shape 200"/>
          <p:cNvSpPr/>
          <p:nvPr/>
        </p:nvSpPr>
        <p:spPr>
          <a:xfrm>
            <a:off x="8649691" y="3155594"/>
            <a:ext cx="64141" cy="1306678"/>
          </a:xfrm>
          <a:prstGeom prst="rect">
            <a:avLst/>
          </a:prstGeom>
          <a:solidFill>
            <a:srgbClr val="6778E2"/>
          </a:solidFill>
          <a:ln/>
        </p:spPr>
      </p:sp>
      <p:sp>
        <p:nvSpPr>
          <p:cNvPr id="203" name="Shape 201"/>
          <p:cNvSpPr/>
          <p:nvPr/>
        </p:nvSpPr>
        <p:spPr>
          <a:xfrm>
            <a:off x="8695544" y="3155594"/>
            <a:ext cx="64141" cy="1306678"/>
          </a:xfrm>
          <a:prstGeom prst="rect">
            <a:avLst/>
          </a:prstGeom>
          <a:solidFill>
            <a:srgbClr val="6679E2"/>
          </a:solidFill>
          <a:ln/>
        </p:spPr>
      </p:sp>
      <p:sp>
        <p:nvSpPr>
          <p:cNvPr id="204" name="Shape 202"/>
          <p:cNvSpPr/>
          <p:nvPr/>
        </p:nvSpPr>
        <p:spPr>
          <a:xfrm>
            <a:off x="8741397" y="3155594"/>
            <a:ext cx="64141" cy="1306678"/>
          </a:xfrm>
          <a:prstGeom prst="rect">
            <a:avLst/>
          </a:prstGeom>
          <a:solidFill>
            <a:srgbClr val="657AE2"/>
          </a:solidFill>
          <a:ln/>
        </p:spPr>
      </p:sp>
      <p:sp>
        <p:nvSpPr>
          <p:cNvPr id="205" name="Shape 203"/>
          <p:cNvSpPr/>
          <p:nvPr/>
        </p:nvSpPr>
        <p:spPr>
          <a:xfrm>
            <a:off x="8787251" y="3155594"/>
            <a:ext cx="64141" cy="1306678"/>
          </a:xfrm>
          <a:prstGeom prst="rect">
            <a:avLst/>
          </a:prstGeom>
          <a:solidFill>
            <a:srgbClr val="637AE2"/>
          </a:solidFill>
          <a:ln/>
        </p:spPr>
      </p:sp>
      <p:sp>
        <p:nvSpPr>
          <p:cNvPr id="206" name="Shape 204"/>
          <p:cNvSpPr/>
          <p:nvPr/>
        </p:nvSpPr>
        <p:spPr>
          <a:xfrm>
            <a:off x="8833104" y="3155594"/>
            <a:ext cx="64141" cy="1306678"/>
          </a:xfrm>
          <a:prstGeom prst="rect">
            <a:avLst/>
          </a:prstGeom>
          <a:solidFill>
            <a:srgbClr val="627BE2"/>
          </a:solidFill>
          <a:ln/>
        </p:spPr>
      </p:sp>
      <p:sp>
        <p:nvSpPr>
          <p:cNvPr id="207" name="Shape 205"/>
          <p:cNvSpPr/>
          <p:nvPr/>
        </p:nvSpPr>
        <p:spPr>
          <a:xfrm>
            <a:off x="8878957" y="3155594"/>
            <a:ext cx="64141" cy="1306678"/>
          </a:xfrm>
          <a:prstGeom prst="rect">
            <a:avLst/>
          </a:prstGeom>
          <a:solidFill>
            <a:srgbClr val="607BE2"/>
          </a:solidFill>
          <a:ln/>
        </p:spPr>
      </p:sp>
      <p:sp>
        <p:nvSpPr>
          <p:cNvPr id="208" name="Shape 206"/>
          <p:cNvSpPr/>
          <p:nvPr/>
        </p:nvSpPr>
        <p:spPr>
          <a:xfrm>
            <a:off x="8924811" y="3155594"/>
            <a:ext cx="64141" cy="1306678"/>
          </a:xfrm>
          <a:prstGeom prst="rect">
            <a:avLst/>
          </a:prstGeom>
          <a:solidFill>
            <a:srgbClr val="5F7CE2"/>
          </a:solidFill>
          <a:ln/>
        </p:spPr>
      </p:sp>
      <p:sp>
        <p:nvSpPr>
          <p:cNvPr id="209" name="Shape 207"/>
          <p:cNvSpPr/>
          <p:nvPr/>
        </p:nvSpPr>
        <p:spPr>
          <a:xfrm>
            <a:off x="8970664" y="3155594"/>
            <a:ext cx="64141" cy="1306678"/>
          </a:xfrm>
          <a:prstGeom prst="rect">
            <a:avLst/>
          </a:prstGeom>
          <a:solidFill>
            <a:srgbClr val="5E7DE2"/>
          </a:solidFill>
          <a:ln/>
        </p:spPr>
      </p:sp>
      <p:sp>
        <p:nvSpPr>
          <p:cNvPr id="210" name="Shape 208"/>
          <p:cNvSpPr/>
          <p:nvPr/>
        </p:nvSpPr>
        <p:spPr>
          <a:xfrm>
            <a:off x="9016517" y="3155594"/>
            <a:ext cx="64141" cy="1306678"/>
          </a:xfrm>
          <a:prstGeom prst="rect">
            <a:avLst/>
          </a:prstGeom>
          <a:solidFill>
            <a:srgbClr val="5C7DE2"/>
          </a:solidFill>
          <a:ln/>
        </p:spPr>
      </p:sp>
      <p:sp>
        <p:nvSpPr>
          <p:cNvPr id="211" name="Shape 209"/>
          <p:cNvSpPr/>
          <p:nvPr/>
        </p:nvSpPr>
        <p:spPr>
          <a:xfrm>
            <a:off x="9062371" y="3155594"/>
            <a:ext cx="64141" cy="1306678"/>
          </a:xfrm>
          <a:prstGeom prst="rect">
            <a:avLst/>
          </a:prstGeom>
          <a:solidFill>
            <a:srgbClr val="5B7EE2"/>
          </a:solidFill>
          <a:ln/>
        </p:spPr>
      </p:sp>
      <p:sp>
        <p:nvSpPr>
          <p:cNvPr id="212" name="Shape 210"/>
          <p:cNvSpPr/>
          <p:nvPr/>
        </p:nvSpPr>
        <p:spPr>
          <a:xfrm>
            <a:off x="9108224" y="3155594"/>
            <a:ext cx="64141" cy="1306678"/>
          </a:xfrm>
          <a:prstGeom prst="rect">
            <a:avLst/>
          </a:prstGeom>
          <a:solidFill>
            <a:srgbClr val="5A7FE2"/>
          </a:solidFill>
          <a:ln/>
        </p:spPr>
      </p:sp>
      <p:sp>
        <p:nvSpPr>
          <p:cNvPr id="213" name="Shape 211"/>
          <p:cNvSpPr/>
          <p:nvPr/>
        </p:nvSpPr>
        <p:spPr>
          <a:xfrm>
            <a:off x="9154077" y="3155594"/>
            <a:ext cx="64141" cy="1306678"/>
          </a:xfrm>
          <a:prstGeom prst="rect">
            <a:avLst/>
          </a:prstGeom>
          <a:solidFill>
            <a:srgbClr val="587FE2"/>
          </a:solidFill>
          <a:ln/>
        </p:spPr>
      </p:sp>
      <p:sp>
        <p:nvSpPr>
          <p:cNvPr id="214" name="Shape 212"/>
          <p:cNvSpPr/>
          <p:nvPr/>
        </p:nvSpPr>
        <p:spPr>
          <a:xfrm>
            <a:off x="9199931" y="3155594"/>
            <a:ext cx="64141" cy="1306678"/>
          </a:xfrm>
          <a:prstGeom prst="rect">
            <a:avLst/>
          </a:prstGeom>
          <a:solidFill>
            <a:srgbClr val="5780E2"/>
          </a:solidFill>
          <a:ln/>
        </p:spPr>
      </p:sp>
      <p:sp>
        <p:nvSpPr>
          <p:cNvPr id="215" name="Shape 213"/>
          <p:cNvSpPr/>
          <p:nvPr/>
        </p:nvSpPr>
        <p:spPr>
          <a:xfrm>
            <a:off x="9245784" y="3155594"/>
            <a:ext cx="64141" cy="1306678"/>
          </a:xfrm>
          <a:prstGeom prst="rect">
            <a:avLst/>
          </a:prstGeom>
          <a:solidFill>
            <a:srgbClr val="5681E2"/>
          </a:solidFill>
          <a:ln/>
        </p:spPr>
      </p:sp>
      <p:sp>
        <p:nvSpPr>
          <p:cNvPr id="216" name="Shape 214"/>
          <p:cNvSpPr/>
          <p:nvPr/>
        </p:nvSpPr>
        <p:spPr>
          <a:xfrm>
            <a:off x="9291638" y="3155594"/>
            <a:ext cx="64141" cy="1306678"/>
          </a:xfrm>
          <a:prstGeom prst="rect">
            <a:avLst/>
          </a:prstGeom>
          <a:solidFill>
            <a:srgbClr val="5481E2"/>
          </a:solidFill>
          <a:ln/>
        </p:spPr>
      </p:sp>
      <p:sp>
        <p:nvSpPr>
          <p:cNvPr id="217" name="Shape 215"/>
          <p:cNvSpPr/>
          <p:nvPr/>
        </p:nvSpPr>
        <p:spPr>
          <a:xfrm>
            <a:off x="9337491" y="3155594"/>
            <a:ext cx="64141" cy="1306678"/>
          </a:xfrm>
          <a:prstGeom prst="rect">
            <a:avLst/>
          </a:prstGeom>
          <a:solidFill>
            <a:srgbClr val="5382E2"/>
          </a:solidFill>
          <a:ln/>
        </p:spPr>
      </p:sp>
      <p:sp>
        <p:nvSpPr>
          <p:cNvPr id="218" name="Shape 216"/>
          <p:cNvSpPr/>
          <p:nvPr/>
        </p:nvSpPr>
        <p:spPr>
          <a:xfrm>
            <a:off x="9383344" y="3155594"/>
            <a:ext cx="64141" cy="1306678"/>
          </a:xfrm>
          <a:prstGeom prst="rect">
            <a:avLst/>
          </a:prstGeom>
          <a:solidFill>
            <a:srgbClr val="5183E2"/>
          </a:solidFill>
          <a:ln/>
        </p:spPr>
      </p:sp>
      <p:sp>
        <p:nvSpPr>
          <p:cNvPr id="219" name="Shape 217"/>
          <p:cNvSpPr/>
          <p:nvPr/>
        </p:nvSpPr>
        <p:spPr>
          <a:xfrm>
            <a:off x="9429198" y="3155594"/>
            <a:ext cx="64141" cy="1306678"/>
          </a:xfrm>
          <a:prstGeom prst="rect">
            <a:avLst/>
          </a:prstGeom>
          <a:solidFill>
            <a:srgbClr val="5083E2"/>
          </a:solidFill>
          <a:ln/>
        </p:spPr>
      </p:sp>
      <p:sp>
        <p:nvSpPr>
          <p:cNvPr id="220" name="Shape 218"/>
          <p:cNvSpPr/>
          <p:nvPr/>
        </p:nvSpPr>
        <p:spPr>
          <a:xfrm>
            <a:off x="9475051" y="3155594"/>
            <a:ext cx="64141" cy="1306678"/>
          </a:xfrm>
          <a:prstGeom prst="rect">
            <a:avLst/>
          </a:prstGeom>
          <a:solidFill>
            <a:srgbClr val="4F84E2"/>
          </a:solidFill>
          <a:ln/>
        </p:spPr>
      </p:sp>
      <p:sp>
        <p:nvSpPr>
          <p:cNvPr id="221" name="Shape 219"/>
          <p:cNvSpPr/>
          <p:nvPr/>
        </p:nvSpPr>
        <p:spPr>
          <a:xfrm>
            <a:off x="9520904" y="3155594"/>
            <a:ext cx="64141" cy="1306678"/>
          </a:xfrm>
          <a:prstGeom prst="rect">
            <a:avLst/>
          </a:prstGeom>
          <a:solidFill>
            <a:srgbClr val="4D85E2"/>
          </a:solidFill>
          <a:ln/>
        </p:spPr>
      </p:sp>
      <p:sp>
        <p:nvSpPr>
          <p:cNvPr id="222" name="Shape 220"/>
          <p:cNvSpPr/>
          <p:nvPr/>
        </p:nvSpPr>
        <p:spPr>
          <a:xfrm>
            <a:off x="9566758" y="3155594"/>
            <a:ext cx="64141" cy="1306678"/>
          </a:xfrm>
          <a:prstGeom prst="rect">
            <a:avLst/>
          </a:prstGeom>
          <a:solidFill>
            <a:srgbClr val="4C85E2"/>
          </a:solidFill>
          <a:ln/>
        </p:spPr>
      </p:sp>
      <p:sp>
        <p:nvSpPr>
          <p:cNvPr id="223" name="Shape 221"/>
          <p:cNvSpPr/>
          <p:nvPr/>
        </p:nvSpPr>
        <p:spPr>
          <a:xfrm>
            <a:off x="9612611" y="3155594"/>
            <a:ext cx="64141" cy="1306678"/>
          </a:xfrm>
          <a:prstGeom prst="rect">
            <a:avLst/>
          </a:prstGeom>
          <a:solidFill>
            <a:srgbClr val="4B86E2"/>
          </a:solidFill>
          <a:ln/>
        </p:spPr>
      </p:sp>
      <p:sp>
        <p:nvSpPr>
          <p:cNvPr id="224" name="Shape 222"/>
          <p:cNvSpPr/>
          <p:nvPr/>
        </p:nvSpPr>
        <p:spPr>
          <a:xfrm>
            <a:off x="9658464" y="3155594"/>
            <a:ext cx="64141" cy="1306678"/>
          </a:xfrm>
          <a:prstGeom prst="rect">
            <a:avLst/>
          </a:prstGeom>
          <a:solidFill>
            <a:srgbClr val="4987E2"/>
          </a:solidFill>
          <a:ln/>
        </p:spPr>
      </p:sp>
      <p:sp>
        <p:nvSpPr>
          <p:cNvPr id="225" name="Shape 223"/>
          <p:cNvSpPr/>
          <p:nvPr/>
        </p:nvSpPr>
        <p:spPr>
          <a:xfrm>
            <a:off x="9704318" y="3155594"/>
            <a:ext cx="64141" cy="1306678"/>
          </a:xfrm>
          <a:prstGeom prst="rect">
            <a:avLst/>
          </a:prstGeom>
          <a:solidFill>
            <a:srgbClr val="4887E2"/>
          </a:solidFill>
          <a:ln/>
        </p:spPr>
      </p:sp>
      <p:sp>
        <p:nvSpPr>
          <p:cNvPr id="226" name="Shape 224"/>
          <p:cNvSpPr/>
          <p:nvPr/>
        </p:nvSpPr>
        <p:spPr>
          <a:xfrm>
            <a:off x="9750171" y="3155594"/>
            <a:ext cx="64141" cy="1306678"/>
          </a:xfrm>
          <a:prstGeom prst="rect">
            <a:avLst/>
          </a:prstGeom>
          <a:solidFill>
            <a:srgbClr val="4788E2"/>
          </a:solidFill>
          <a:ln/>
        </p:spPr>
      </p:sp>
      <p:sp>
        <p:nvSpPr>
          <p:cNvPr id="227" name="Shape 225"/>
          <p:cNvSpPr/>
          <p:nvPr/>
        </p:nvSpPr>
        <p:spPr>
          <a:xfrm>
            <a:off x="9796024" y="3155594"/>
            <a:ext cx="64141" cy="1306678"/>
          </a:xfrm>
          <a:prstGeom prst="rect">
            <a:avLst/>
          </a:prstGeom>
          <a:solidFill>
            <a:srgbClr val="4589E2"/>
          </a:solidFill>
          <a:ln/>
        </p:spPr>
      </p:sp>
      <p:sp>
        <p:nvSpPr>
          <p:cNvPr id="228" name="Shape 226"/>
          <p:cNvSpPr/>
          <p:nvPr/>
        </p:nvSpPr>
        <p:spPr>
          <a:xfrm>
            <a:off x="9841878" y="3155594"/>
            <a:ext cx="64141" cy="1306678"/>
          </a:xfrm>
          <a:prstGeom prst="rect">
            <a:avLst/>
          </a:prstGeom>
          <a:solidFill>
            <a:srgbClr val="4489E2"/>
          </a:solidFill>
          <a:ln/>
        </p:spPr>
      </p:sp>
      <p:sp>
        <p:nvSpPr>
          <p:cNvPr id="229" name="Shape 227"/>
          <p:cNvSpPr/>
          <p:nvPr/>
        </p:nvSpPr>
        <p:spPr>
          <a:xfrm>
            <a:off x="9887731" y="3155594"/>
            <a:ext cx="64141" cy="1306678"/>
          </a:xfrm>
          <a:prstGeom prst="rect">
            <a:avLst/>
          </a:prstGeom>
          <a:solidFill>
            <a:srgbClr val="428AE2"/>
          </a:solidFill>
          <a:ln/>
        </p:spPr>
      </p:sp>
      <p:sp>
        <p:nvSpPr>
          <p:cNvPr id="230" name="Shape 228"/>
          <p:cNvSpPr/>
          <p:nvPr/>
        </p:nvSpPr>
        <p:spPr>
          <a:xfrm>
            <a:off x="9933584" y="3155594"/>
            <a:ext cx="64141" cy="1306678"/>
          </a:xfrm>
          <a:prstGeom prst="rect">
            <a:avLst/>
          </a:prstGeom>
          <a:solidFill>
            <a:srgbClr val="418BE3"/>
          </a:solidFill>
          <a:ln/>
        </p:spPr>
      </p:sp>
      <p:sp>
        <p:nvSpPr>
          <p:cNvPr id="231" name="Shape 229"/>
          <p:cNvSpPr/>
          <p:nvPr/>
        </p:nvSpPr>
        <p:spPr>
          <a:xfrm>
            <a:off x="9979438" y="3155594"/>
            <a:ext cx="64141" cy="1306678"/>
          </a:xfrm>
          <a:prstGeom prst="rect">
            <a:avLst/>
          </a:prstGeom>
          <a:solidFill>
            <a:srgbClr val="408BE3"/>
          </a:solidFill>
          <a:ln/>
        </p:spPr>
      </p:sp>
      <p:sp>
        <p:nvSpPr>
          <p:cNvPr id="232" name="Shape 230"/>
          <p:cNvSpPr/>
          <p:nvPr/>
        </p:nvSpPr>
        <p:spPr>
          <a:xfrm>
            <a:off x="10025291" y="3155594"/>
            <a:ext cx="64141" cy="1306678"/>
          </a:xfrm>
          <a:prstGeom prst="rect">
            <a:avLst/>
          </a:prstGeom>
          <a:solidFill>
            <a:srgbClr val="3E8CE3"/>
          </a:solidFill>
          <a:ln/>
        </p:spPr>
      </p:sp>
      <p:sp>
        <p:nvSpPr>
          <p:cNvPr id="233" name="Shape 231"/>
          <p:cNvSpPr/>
          <p:nvPr/>
        </p:nvSpPr>
        <p:spPr>
          <a:xfrm>
            <a:off x="10071144" y="3155594"/>
            <a:ext cx="64141" cy="1306678"/>
          </a:xfrm>
          <a:prstGeom prst="rect">
            <a:avLst/>
          </a:prstGeom>
          <a:solidFill>
            <a:srgbClr val="3D8DE3"/>
          </a:solidFill>
          <a:ln/>
        </p:spPr>
      </p:sp>
      <p:sp>
        <p:nvSpPr>
          <p:cNvPr id="234" name="Shape 232"/>
          <p:cNvSpPr/>
          <p:nvPr/>
        </p:nvSpPr>
        <p:spPr>
          <a:xfrm>
            <a:off x="10116998" y="3155594"/>
            <a:ext cx="64141" cy="1306678"/>
          </a:xfrm>
          <a:prstGeom prst="rect">
            <a:avLst/>
          </a:prstGeom>
          <a:solidFill>
            <a:srgbClr val="3C8DE3"/>
          </a:solidFill>
          <a:ln/>
        </p:spPr>
      </p:sp>
      <p:sp>
        <p:nvSpPr>
          <p:cNvPr id="235" name="Shape 233"/>
          <p:cNvSpPr/>
          <p:nvPr/>
        </p:nvSpPr>
        <p:spPr>
          <a:xfrm>
            <a:off x="10162851" y="3155594"/>
            <a:ext cx="64141" cy="1306678"/>
          </a:xfrm>
          <a:prstGeom prst="rect">
            <a:avLst/>
          </a:prstGeom>
          <a:solidFill>
            <a:srgbClr val="3A8EE3"/>
          </a:solidFill>
          <a:ln/>
        </p:spPr>
      </p:sp>
      <p:sp>
        <p:nvSpPr>
          <p:cNvPr id="236" name="Shape 234"/>
          <p:cNvSpPr/>
          <p:nvPr/>
        </p:nvSpPr>
        <p:spPr>
          <a:xfrm>
            <a:off x="10208705" y="3155594"/>
            <a:ext cx="64141" cy="1306678"/>
          </a:xfrm>
          <a:prstGeom prst="rect">
            <a:avLst/>
          </a:prstGeom>
          <a:solidFill>
            <a:srgbClr val="398FE3"/>
          </a:solidFill>
          <a:ln/>
        </p:spPr>
      </p:sp>
      <p:sp>
        <p:nvSpPr>
          <p:cNvPr id="237" name="Shape 235"/>
          <p:cNvSpPr/>
          <p:nvPr/>
        </p:nvSpPr>
        <p:spPr>
          <a:xfrm>
            <a:off x="10254558" y="3155594"/>
            <a:ext cx="64141" cy="1306678"/>
          </a:xfrm>
          <a:prstGeom prst="rect">
            <a:avLst/>
          </a:prstGeom>
          <a:solidFill>
            <a:srgbClr val="388FE3"/>
          </a:solidFill>
          <a:ln/>
        </p:spPr>
      </p:sp>
      <p:sp>
        <p:nvSpPr>
          <p:cNvPr id="238" name="Shape 236"/>
          <p:cNvSpPr/>
          <p:nvPr/>
        </p:nvSpPr>
        <p:spPr>
          <a:xfrm>
            <a:off x="10300411" y="3155594"/>
            <a:ext cx="64141" cy="1306678"/>
          </a:xfrm>
          <a:prstGeom prst="rect">
            <a:avLst/>
          </a:prstGeom>
          <a:solidFill>
            <a:srgbClr val="3690E3"/>
          </a:solidFill>
          <a:ln/>
        </p:spPr>
      </p:sp>
      <p:sp>
        <p:nvSpPr>
          <p:cNvPr id="239" name="Shape 237"/>
          <p:cNvSpPr/>
          <p:nvPr/>
        </p:nvSpPr>
        <p:spPr>
          <a:xfrm>
            <a:off x="10346265" y="3155594"/>
            <a:ext cx="64141" cy="1306678"/>
          </a:xfrm>
          <a:prstGeom prst="rect">
            <a:avLst/>
          </a:prstGeom>
          <a:solidFill>
            <a:srgbClr val="3590E3"/>
          </a:solidFill>
          <a:ln/>
        </p:spPr>
      </p:sp>
      <p:sp>
        <p:nvSpPr>
          <p:cNvPr id="240" name="Shape 238"/>
          <p:cNvSpPr/>
          <p:nvPr/>
        </p:nvSpPr>
        <p:spPr>
          <a:xfrm>
            <a:off x="10392118" y="3155594"/>
            <a:ext cx="64141" cy="1306678"/>
          </a:xfrm>
          <a:prstGeom prst="rect">
            <a:avLst/>
          </a:prstGeom>
          <a:solidFill>
            <a:srgbClr val="3391E3"/>
          </a:solidFill>
          <a:ln/>
        </p:spPr>
      </p:sp>
      <p:sp>
        <p:nvSpPr>
          <p:cNvPr id="241" name="Shape 239"/>
          <p:cNvSpPr/>
          <p:nvPr/>
        </p:nvSpPr>
        <p:spPr>
          <a:xfrm>
            <a:off x="10437971" y="3155594"/>
            <a:ext cx="64141" cy="1306678"/>
          </a:xfrm>
          <a:prstGeom prst="rect">
            <a:avLst/>
          </a:prstGeom>
          <a:solidFill>
            <a:srgbClr val="3292E3"/>
          </a:solidFill>
          <a:ln/>
        </p:spPr>
      </p:sp>
      <p:sp>
        <p:nvSpPr>
          <p:cNvPr id="242" name="Shape 240"/>
          <p:cNvSpPr/>
          <p:nvPr/>
        </p:nvSpPr>
        <p:spPr>
          <a:xfrm>
            <a:off x="10483825" y="3155594"/>
            <a:ext cx="64141" cy="1306678"/>
          </a:xfrm>
          <a:prstGeom prst="rect">
            <a:avLst/>
          </a:prstGeom>
          <a:solidFill>
            <a:srgbClr val="3192E3"/>
          </a:solidFill>
          <a:ln/>
        </p:spPr>
      </p:sp>
      <p:sp>
        <p:nvSpPr>
          <p:cNvPr id="243" name="Shape 241"/>
          <p:cNvSpPr/>
          <p:nvPr/>
        </p:nvSpPr>
        <p:spPr>
          <a:xfrm>
            <a:off x="10529678" y="3155594"/>
            <a:ext cx="64141" cy="1306678"/>
          </a:xfrm>
          <a:prstGeom prst="rect">
            <a:avLst/>
          </a:prstGeom>
          <a:solidFill>
            <a:srgbClr val="2F93E3"/>
          </a:solidFill>
          <a:ln/>
        </p:spPr>
      </p:sp>
      <p:sp>
        <p:nvSpPr>
          <p:cNvPr id="244" name="Shape 242"/>
          <p:cNvSpPr/>
          <p:nvPr/>
        </p:nvSpPr>
        <p:spPr>
          <a:xfrm>
            <a:off x="10575531" y="3155594"/>
            <a:ext cx="64141" cy="1306678"/>
          </a:xfrm>
          <a:prstGeom prst="rect">
            <a:avLst/>
          </a:prstGeom>
          <a:solidFill>
            <a:srgbClr val="2E94E3"/>
          </a:solidFill>
          <a:ln/>
        </p:spPr>
      </p:sp>
      <p:sp>
        <p:nvSpPr>
          <p:cNvPr id="245" name="Shape 243"/>
          <p:cNvSpPr/>
          <p:nvPr/>
        </p:nvSpPr>
        <p:spPr>
          <a:xfrm>
            <a:off x="10621385" y="3155594"/>
            <a:ext cx="64141" cy="1306678"/>
          </a:xfrm>
          <a:prstGeom prst="rect">
            <a:avLst/>
          </a:prstGeom>
          <a:solidFill>
            <a:srgbClr val="2D94E3"/>
          </a:solidFill>
          <a:ln/>
        </p:spPr>
      </p:sp>
      <p:sp>
        <p:nvSpPr>
          <p:cNvPr id="246" name="Shape 244"/>
          <p:cNvSpPr/>
          <p:nvPr/>
        </p:nvSpPr>
        <p:spPr>
          <a:xfrm>
            <a:off x="10667238" y="3155594"/>
            <a:ext cx="64141" cy="1306678"/>
          </a:xfrm>
          <a:prstGeom prst="rect">
            <a:avLst/>
          </a:prstGeom>
          <a:solidFill>
            <a:srgbClr val="2B95E3"/>
          </a:solidFill>
          <a:ln/>
        </p:spPr>
      </p:sp>
      <p:sp>
        <p:nvSpPr>
          <p:cNvPr id="247" name="Shape 245"/>
          <p:cNvSpPr/>
          <p:nvPr/>
        </p:nvSpPr>
        <p:spPr>
          <a:xfrm>
            <a:off x="10713091" y="3155594"/>
            <a:ext cx="64141" cy="1306678"/>
          </a:xfrm>
          <a:prstGeom prst="rect">
            <a:avLst/>
          </a:prstGeom>
          <a:solidFill>
            <a:srgbClr val="2A96E3"/>
          </a:solidFill>
          <a:ln/>
        </p:spPr>
      </p:sp>
      <p:sp>
        <p:nvSpPr>
          <p:cNvPr id="248" name="Shape 246"/>
          <p:cNvSpPr/>
          <p:nvPr/>
        </p:nvSpPr>
        <p:spPr>
          <a:xfrm>
            <a:off x="10758945" y="3155594"/>
            <a:ext cx="64141" cy="1306678"/>
          </a:xfrm>
          <a:prstGeom prst="rect">
            <a:avLst/>
          </a:prstGeom>
          <a:solidFill>
            <a:srgbClr val="2996E3"/>
          </a:solidFill>
          <a:ln/>
        </p:spPr>
      </p:sp>
      <p:sp>
        <p:nvSpPr>
          <p:cNvPr id="249" name="Shape 247"/>
          <p:cNvSpPr/>
          <p:nvPr/>
        </p:nvSpPr>
        <p:spPr>
          <a:xfrm>
            <a:off x="10804798" y="3155594"/>
            <a:ext cx="64141" cy="1306678"/>
          </a:xfrm>
          <a:prstGeom prst="rect">
            <a:avLst/>
          </a:prstGeom>
          <a:solidFill>
            <a:srgbClr val="2797E3"/>
          </a:solidFill>
          <a:ln/>
        </p:spPr>
      </p:sp>
      <p:sp>
        <p:nvSpPr>
          <p:cNvPr id="250" name="Shape 248"/>
          <p:cNvSpPr/>
          <p:nvPr/>
        </p:nvSpPr>
        <p:spPr>
          <a:xfrm>
            <a:off x="10850651" y="3161299"/>
            <a:ext cx="64141" cy="1295269"/>
          </a:xfrm>
          <a:prstGeom prst="rect">
            <a:avLst/>
          </a:prstGeom>
          <a:solidFill>
            <a:srgbClr val="2698E3"/>
          </a:solidFill>
          <a:ln/>
        </p:spPr>
      </p:sp>
      <p:sp>
        <p:nvSpPr>
          <p:cNvPr id="251" name="Shape 249"/>
          <p:cNvSpPr/>
          <p:nvPr/>
        </p:nvSpPr>
        <p:spPr>
          <a:xfrm>
            <a:off x="10896505" y="3179942"/>
            <a:ext cx="64141" cy="1257982"/>
          </a:xfrm>
          <a:prstGeom prst="rect">
            <a:avLst/>
          </a:prstGeom>
          <a:solidFill>
            <a:srgbClr val="2498E3"/>
          </a:solidFill>
          <a:ln/>
        </p:spPr>
      </p:sp>
      <p:sp>
        <p:nvSpPr>
          <p:cNvPr id="252" name="Shape 250"/>
          <p:cNvSpPr/>
          <p:nvPr/>
        </p:nvSpPr>
        <p:spPr>
          <a:xfrm>
            <a:off x="10942358" y="3217360"/>
            <a:ext cx="64141" cy="1183147"/>
          </a:xfrm>
          <a:prstGeom prst="rect">
            <a:avLst/>
          </a:prstGeom>
          <a:solidFill>
            <a:srgbClr val="2399E3"/>
          </a:solidFill>
          <a:ln/>
        </p:spPr>
      </p:sp>
      <p:sp>
        <p:nvSpPr>
          <p:cNvPr id="253" name="Shape 251"/>
          <p:cNvSpPr/>
          <p:nvPr/>
        </p:nvSpPr>
        <p:spPr>
          <a:xfrm>
            <a:off x="10988211" y="3338474"/>
            <a:ext cx="64141" cy="940918"/>
          </a:xfrm>
          <a:prstGeom prst="rect">
            <a:avLst/>
          </a:prstGeom>
          <a:solidFill>
            <a:srgbClr val="229AE3"/>
          </a:solidFill>
          <a:ln/>
        </p:spPr>
      </p:sp>
      <p:sp>
        <p:nvSpPr>
          <p:cNvPr id="254" name="Text 252"/>
          <p:cNvSpPr txBox="1"/>
          <p:nvPr/>
        </p:nvSpPr>
        <p:spPr>
          <a:xfrm>
            <a:off x="6632143" y="1370686"/>
            <a:ext cx="4846320" cy="707746"/>
          </a:xfrm>
          <a:prstGeom prst="rect">
            <a:avLst/>
          </a:prstGeom>
          <a:noFill/>
          <a:ln/>
        </p:spPr>
        <p:txBody>
          <a:bodyPr wrap="square" rtlCol="0" anchor="t"/>
          <a:lstStyle/>
          <a:p>
            <a:pPr algn="l" indent="0" marL="0">
              <a:buNone/>
            </a:pPr>
            <a:r>
              <a:rPr lang="nl-NL" sz="4000" dirty="0">
                <a:solidFill>
                  <a:srgbClr val="000000"/>
                </a:solidFill>
                <a:latin typeface="Sora Medium" pitchFamily="34" charset="0"/>
                <a:ea typeface="Sora Medium" pitchFamily="34" charset="-122"/>
                <a:cs typeface="Sora Medium" pitchFamily="34" charset="-120"/>
              </a:rPr>
              <a:t>Sterke formats</a:t>
            </a:r>
            <a:endParaRPr lang="nl-NL" sz="4000" dirty="0"/>
          </a:p>
        </p:txBody>
      </p:sp>
      <p:sp>
        <p:nvSpPr>
          <p:cNvPr id="255" name="Text 253"/>
          <p:cNvSpPr txBox="1"/>
          <p:nvPr/>
        </p:nvSpPr>
        <p:spPr>
          <a:xfrm>
            <a:off x="6632143" y="2352751"/>
            <a:ext cx="4668012" cy="568757"/>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Wissel formats af om je feed fris te houden. Stem elk format af op je boodschap en op waar je post.</a:t>
            </a:r>
            <a:endParaRPr lang="nl-NL" sz="1100" dirty="0"/>
          </a:p>
        </p:txBody>
      </p:sp>
      <p:sp>
        <p:nvSpPr>
          <p:cNvPr id="256" name="Shape 254"/>
          <p:cNvSpPr/>
          <p:nvPr/>
        </p:nvSpPr>
        <p:spPr>
          <a:xfrm>
            <a:off x="6921094" y="3488436"/>
            <a:ext cx="192024" cy="189281"/>
          </a:xfrm>
          <a:prstGeom prst="ellipse">
            <a:avLst/>
          </a:prstGeom>
          <a:solidFill>
            <a:srgbClr val="FFFFFF"/>
          </a:solidFill>
          <a:ln/>
        </p:spPr>
      </p:sp>
      <p:sp>
        <p:nvSpPr>
          <p:cNvPr id="257" name="Shape 255"/>
          <p:cNvSpPr/>
          <p:nvPr/>
        </p:nvSpPr>
        <p:spPr>
          <a:xfrm>
            <a:off x="6962242" y="3528670"/>
            <a:ext cx="108814" cy="107899"/>
          </a:xfrm>
          <a:prstGeom prst="ellipse">
            <a:avLst/>
          </a:prstGeom>
          <a:solidFill>
            <a:srgbClr val="A45BE1"/>
          </a:solidFill>
          <a:ln/>
        </p:spPr>
      </p:sp>
      <p:sp>
        <p:nvSpPr>
          <p:cNvPr id="258" name="Text 256"/>
          <p:cNvSpPr txBox="1"/>
          <p:nvPr/>
        </p:nvSpPr>
        <p:spPr>
          <a:xfrm>
            <a:off x="7214616" y="3429000"/>
            <a:ext cx="1385316" cy="308153"/>
          </a:xfrm>
          <a:prstGeom prst="rect">
            <a:avLst/>
          </a:prstGeom>
          <a:noFill/>
          <a:ln/>
        </p:spPr>
        <p:txBody>
          <a:bodyPr wrap="square" rtlCol="0" anchor="t"/>
          <a:lstStyle/>
          <a:p>
            <a:pPr algn="l" indent="0" marL="0">
              <a:buNone/>
            </a:pPr>
            <a:r>
              <a:rPr lang="nl-NL" sz="1400" dirty="0">
                <a:solidFill>
                  <a:srgbClr val="FFFFFF"/>
                </a:solidFill>
                <a:latin typeface="Sora Medium" pitchFamily="34" charset="0"/>
                <a:ea typeface="Sora Medium" pitchFamily="34" charset="-122"/>
                <a:cs typeface="Sora Medium" pitchFamily="34" charset="-120"/>
              </a:rPr>
              <a:t>Korte video</a:t>
            </a:r>
            <a:endParaRPr lang="nl-NL" sz="1400" dirty="0"/>
          </a:p>
        </p:txBody>
      </p:sp>
      <p:sp>
        <p:nvSpPr>
          <p:cNvPr id="259" name="Shape 257"/>
          <p:cNvSpPr/>
          <p:nvPr/>
        </p:nvSpPr>
        <p:spPr>
          <a:xfrm>
            <a:off x="6921094" y="3941064"/>
            <a:ext cx="192024" cy="189281"/>
          </a:xfrm>
          <a:prstGeom prst="ellipse">
            <a:avLst/>
          </a:prstGeom>
          <a:solidFill>
            <a:srgbClr val="FFFFFF"/>
          </a:solidFill>
          <a:ln/>
        </p:spPr>
      </p:sp>
      <p:sp>
        <p:nvSpPr>
          <p:cNvPr id="260" name="Shape 258"/>
          <p:cNvSpPr/>
          <p:nvPr/>
        </p:nvSpPr>
        <p:spPr>
          <a:xfrm>
            <a:off x="6962242" y="3981298"/>
            <a:ext cx="108814" cy="107899"/>
          </a:xfrm>
          <a:prstGeom prst="ellipse">
            <a:avLst/>
          </a:prstGeom>
          <a:solidFill>
            <a:srgbClr val="A45BE1"/>
          </a:solidFill>
          <a:ln/>
        </p:spPr>
      </p:sp>
      <p:sp>
        <p:nvSpPr>
          <p:cNvPr id="261" name="Text 259"/>
          <p:cNvSpPr txBox="1"/>
          <p:nvPr/>
        </p:nvSpPr>
        <p:spPr>
          <a:xfrm>
            <a:off x="7214616" y="3881628"/>
            <a:ext cx="1385316" cy="308153"/>
          </a:xfrm>
          <a:prstGeom prst="rect">
            <a:avLst/>
          </a:prstGeom>
          <a:noFill/>
          <a:ln/>
        </p:spPr>
        <p:txBody>
          <a:bodyPr wrap="square" rtlCol="0" anchor="t"/>
          <a:lstStyle/>
          <a:p>
            <a:pPr algn="l" indent="0" marL="0">
              <a:buNone/>
            </a:pPr>
            <a:r>
              <a:rPr lang="nl-NL" sz="1400" dirty="0">
                <a:solidFill>
                  <a:srgbClr val="FFFFFF"/>
                </a:solidFill>
                <a:latin typeface="Sora Medium" pitchFamily="34" charset="0"/>
                <a:ea typeface="Sora Medium" pitchFamily="34" charset="-122"/>
                <a:cs typeface="Sora Medium" pitchFamily="34" charset="-120"/>
              </a:rPr>
              <a:t>Carrousels</a:t>
            </a:r>
            <a:endParaRPr lang="nl-NL" sz="1400" dirty="0"/>
          </a:p>
        </p:txBody>
      </p:sp>
      <p:sp>
        <p:nvSpPr>
          <p:cNvPr id="262" name="Shape 260"/>
          <p:cNvSpPr/>
          <p:nvPr/>
        </p:nvSpPr>
        <p:spPr>
          <a:xfrm>
            <a:off x="9066276" y="3488436"/>
            <a:ext cx="192024" cy="189281"/>
          </a:xfrm>
          <a:prstGeom prst="ellipse">
            <a:avLst/>
          </a:prstGeom>
          <a:solidFill>
            <a:srgbClr val="FFFFFF"/>
          </a:solidFill>
          <a:ln/>
        </p:spPr>
      </p:sp>
      <p:sp>
        <p:nvSpPr>
          <p:cNvPr id="263" name="Shape 261"/>
          <p:cNvSpPr/>
          <p:nvPr/>
        </p:nvSpPr>
        <p:spPr>
          <a:xfrm>
            <a:off x="9107424" y="3528670"/>
            <a:ext cx="108814" cy="107899"/>
          </a:xfrm>
          <a:prstGeom prst="ellipse">
            <a:avLst/>
          </a:prstGeom>
          <a:solidFill>
            <a:srgbClr val="219AE3"/>
          </a:solidFill>
          <a:ln/>
        </p:spPr>
      </p:sp>
      <p:sp>
        <p:nvSpPr>
          <p:cNvPr id="264" name="Text 262"/>
          <p:cNvSpPr txBox="1"/>
          <p:nvPr/>
        </p:nvSpPr>
        <p:spPr>
          <a:xfrm>
            <a:off x="9359798" y="3429000"/>
            <a:ext cx="1385316" cy="308153"/>
          </a:xfrm>
          <a:prstGeom prst="rect">
            <a:avLst/>
          </a:prstGeom>
          <a:noFill/>
          <a:ln/>
        </p:spPr>
        <p:txBody>
          <a:bodyPr wrap="square" rtlCol="0" anchor="t"/>
          <a:lstStyle/>
          <a:p>
            <a:pPr algn="l" indent="0" marL="0">
              <a:buNone/>
            </a:pPr>
            <a:r>
              <a:rPr lang="nl-NL" sz="1400" dirty="0">
                <a:solidFill>
                  <a:srgbClr val="FFFFFF"/>
                </a:solidFill>
                <a:latin typeface="Sora Medium" pitchFamily="34" charset="0"/>
                <a:ea typeface="Sora Medium" pitchFamily="34" charset="-122"/>
                <a:cs typeface="Sora Medium" pitchFamily="34" charset="-120"/>
              </a:rPr>
              <a:t>Stories</a:t>
            </a:r>
            <a:endParaRPr lang="nl-NL" sz="1400" dirty="0"/>
          </a:p>
        </p:txBody>
      </p:sp>
      <p:sp>
        <p:nvSpPr>
          <p:cNvPr id="265" name="Shape 263"/>
          <p:cNvSpPr/>
          <p:nvPr/>
        </p:nvSpPr>
        <p:spPr>
          <a:xfrm>
            <a:off x="9066276" y="3941064"/>
            <a:ext cx="192024" cy="189281"/>
          </a:xfrm>
          <a:prstGeom prst="ellipse">
            <a:avLst/>
          </a:prstGeom>
          <a:solidFill>
            <a:srgbClr val="FFFFFF"/>
          </a:solidFill>
          <a:ln/>
        </p:spPr>
      </p:sp>
      <p:sp>
        <p:nvSpPr>
          <p:cNvPr id="266" name="Shape 264"/>
          <p:cNvSpPr/>
          <p:nvPr/>
        </p:nvSpPr>
        <p:spPr>
          <a:xfrm>
            <a:off x="9107424" y="3981298"/>
            <a:ext cx="108814" cy="107899"/>
          </a:xfrm>
          <a:prstGeom prst="ellipse">
            <a:avLst/>
          </a:prstGeom>
          <a:solidFill>
            <a:srgbClr val="219AE3"/>
          </a:solidFill>
          <a:ln/>
        </p:spPr>
      </p:sp>
      <p:sp>
        <p:nvSpPr>
          <p:cNvPr id="267" name="Text 265"/>
          <p:cNvSpPr txBox="1"/>
          <p:nvPr/>
        </p:nvSpPr>
        <p:spPr>
          <a:xfrm>
            <a:off x="9359798" y="3881628"/>
            <a:ext cx="1385316" cy="308153"/>
          </a:xfrm>
          <a:prstGeom prst="rect">
            <a:avLst/>
          </a:prstGeom>
          <a:noFill/>
          <a:ln/>
        </p:spPr>
        <p:txBody>
          <a:bodyPr wrap="square" rtlCol="0" anchor="t"/>
          <a:lstStyle/>
          <a:p>
            <a:pPr algn="l" indent="0" marL="0">
              <a:buNone/>
            </a:pPr>
            <a:r>
              <a:rPr lang="nl-NL" sz="1400" dirty="0">
                <a:solidFill>
                  <a:srgbClr val="FFFFFF"/>
                </a:solidFill>
                <a:latin typeface="Sora Medium" pitchFamily="34" charset="0"/>
                <a:ea typeface="Sora Medium" pitchFamily="34" charset="-122"/>
                <a:cs typeface="Sora Medium" pitchFamily="34" charset="-120"/>
              </a:rPr>
              <a:t>Live</a:t>
            </a:r>
            <a:endParaRPr lang="nl-NL" sz="1400" dirty="0"/>
          </a:p>
        </p:txBody>
      </p:sp>
      <p:sp>
        <p:nvSpPr>
          <p:cNvPr id="268" name="Text 266"/>
          <p:cNvSpPr txBox="1"/>
          <p:nvPr/>
        </p:nvSpPr>
        <p:spPr>
          <a:xfrm>
            <a:off x="6632143" y="4663440"/>
            <a:ext cx="4668012" cy="822960"/>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Korte video trekt de aandacht. Carrousels leggen stap voor stap uit. Stories tonen het dagelijks leven. Live zorgt voor direct contact. Maak van één goed idee meerdere formats.</a:t>
            </a:r>
            <a:endParaRPr lang="nl-NL" sz="1100" dirty="0"/>
          </a:p>
        </p:txBody>
      </p:sp>
      <p:sp>
        <p:nvSpPr>
          <p:cNvPr id="269" name="Shape 267"/>
          <p:cNvSpPr/>
          <p:nvPr/>
        </p:nvSpPr>
        <p:spPr>
          <a:xfrm>
            <a:off x="717804" y="6021324"/>
            <a:ext cx="44806" cy="44806"/>
          </a:xfrm>
          <a:prstGeom prst="ellipse">
            <a:avLst/>
          </a:prstGeom>
          <a:solidFill>
            <a:srgbClr val="5B63FB"/>
          </a:solidFill>
          <a:ln/>
        </p:spPr>
      </p:sp>
      <p:sp>
        <p:nvSpPr>
          <p:cNvPr id="270" name="Shape 268"/>
          <p:cNvSpPr/>
          <p:nvPr/>
        </p:nvSpPr>
        <p:spPr>
          <a:xfrm>
            <a:off x="980237" y="6021324"/>
            <a:ext cx="44806" cy="44806"/>
          </a:xfrm>
          <a:prstGeom prst="ellipse">
            <a:avLst/>
          </a:prstGeom>
          <a:solidFill>
            <a:srgbClr val="5B63FB"/>
          </a:solidFill>
          <a:ln/>
        </p:spPr>
      </p:sp>
      <p:sp>
        <p:nvSpPr>
          <p:cNvPr id="271" name="Shape 269"/>
          <p:cNvSpPr/>
          <p:nvPr/>
        </p:nvSpPr>
        <p:spPr>
          <a:xfrm>
            <a:off x="1242670" y="6021324"/>
            <a:ext cx="44806" cy="44806"/>
          </a:xfrm>
          <a:prstGeom prst="ellipse">
            <a:avLst/>
          </a:prstGeom>
          <a:solidFill>
            <a:srgbClr val="5B63FB"/>
          </a:solidFill>
          <a:ln/>
        </p:spPr>
      </p:sp>
      <p:sp>
        <p:nvSpPr>
          <p:cNvPr id="272" name="Shape 270"/>
          <p:cNvSpPr/>
          <p:nvPr/>
        </p:nvSpPr>
        <p:spPr>
          <a:xfrm>
            <a:off x="1505102" y="6021324"/>
            <a:ext cx="44806" cy="44806"/>
          </a:xfrm>
          <a:prstGeom prst="ellipse">
            <a:avLst/>
          </a:prstGeom>
          <a:solidFill>
            <a:srgbClr val="5B63FB"/>
          </a:solidFill>
          <a:ln/>
        </p:spPr>
      </p:sp>
      <p:sp>
        <p:nvSpPr>
          <p:cNvPr id="273" name="Shape 271"/>
          <p:cNvSpPr/>
          <p:nvPr/>
        </p:nvSpPr>
        <p:spPr>
          <a:xfrm>
            <a:off x="1767535" y="6021324"/>
            <a:ext cx="44806" cy="44806"/>
          </a:xfrm>
          <a:prstGeom prst="ellipse">
            <a:avLst/>
          </a:prstGeom>
          <a:solidFill>
            <a:srgbClr val="5B63FB"/>
          </a:solidFill>
          <a:ln/>
        </p:spPr>
      </p:sp>
      <p:sp>
        <p:nvSpPr>
          <p:cNvPr id="274" name="Shape 272"/>
          <p:cNvSpPr/>
          <p:nvPr/>
        </p:nvSpPr>
        <p:spPr>
          <a:xfrm>
            <a:off x="717804" y="6283757"/>
            <a:ext cx="44806" cy="44806"/>
          </a:xfrm>
          <a:prstGeom prst="ellipse">
            <a:avLst/>
          </a:prstGeom>
          <a:solidFill>
            <a:srgbClr val="50A6D4"/>
          </a:solidFill>
          <a:ln/>
        </p:spPr>
      </p:sp>
      <p:sp>
        <p:nvSpPr>
          <p:cNvPr id="275" name="Shape 273"/>
          <p:cNvSpPr/>
          <p:nvPr/>
        </p:nvSpPr>
        <p:spPr>
          <a:xfrm>
            <a:off x="980237" y="6283757"/>
            <a:ext cx="44806" cy="44806"/>
          </a:xfrm>
          <a:prstGeom prst="ellipse">
            <a:avLst/>
          </a:prstGeom>
          <a:solidFill>
            <a:srgbClr val="50A6D4"/>
          </a:solidFill>
          <a:ln/>
        </p:spPr>
      </p:sp>
      <p:sp>
        <p:nvSpPr>
          <p:cNvPr id="276" name="Shape 274"/>
          <p:cNvSpPr/>
          <p:nvPr/>
        </p:nvSpPr>
        <p:spPr>
          <a:xfrm>
            <a:off x="1242670" y="6283757"/>
            <a:ext cx="44806" cy="44806"/>
          </a:xfrm>
          <a:prstGeom prst="ellipse">
            <a:avLst/>
          </a:prstGeom>
          <a:solidFill>
            <a:srgbClr val="50A6D4"/>
          </a:solidFill>
          <a:ln/>
        </p:spPr>
      </p:sp>
      <p:sp>
        <p:nvSpPr>
          <p:cNvPr id="277" name="Shape 275"/>
          <p:cNvSpPr/>
          <p:nvPr/>
        </p:nvSpPr>
        <p:spPr>
          <a:xfrm>
            <a:off x="1505102" y="6283757"/>
            <a:ext cx="44806" cy="44806"/>
          </a:xfrm>
          <a:prstGeom prst="ellipse">
            <a:avLst/>
          </a:prstGeom>
          <a:solidFill>
            <a:srgbClr val="50A6D4"/>
          </a:solidFill>
          <a:ln/>
        </p:spPr>
      </p:sp>
      <p:sp>
        <p:nvSpPr>
          <p:cNvPr id="278" name="Shape 276"/>
          <p:cNvSpPr/>
          <p:nvPr/>
        </p:nvSpPr>
        <p:spPr>
          <a:xfrm>
            <a:off x="1767535" y="6283757"/>
            <a:ext cx="44806" cy="44806"/>
          </a:xfrm>
          <a:prstGeom prst="ellipse">
            <a:avLst/>
          </a:prstGeom>
          <a:solidFill>
            <a:srgbClr val="50A6D4"/>
          </a:solidFill>
          <a:ln/>
        </p:spPr>
      </p:sp>
      <p:sp>
        <p:nvSpPr>
          <p:cNvPr id="279" name="Shape 277"/>
          <p:cNvSpPr/>
          <p:nvPr/>
        </p:nvSpPr>
        <p:spPr>
          <a:xfrm>
            <a:off x="717804" y="6546190"/>
            <a:ext cx="44806" cy="44806"/>
          </a:xfrm>
          <a:prstGeom prst="ellipse">
            <a:avLst/>
          </a:prstGeom>
          <a:solidFill>
            <a:srgbClr val="45E8AD"/>
          </a:solidFill>
          <a:ln/>
        </p:spPr>
      </p:sp>
      <p:sp>
        <p:nvSpPr>
          <p:cNvPr id="280" name="Shape 278"/>
          <p:cNvSpPr/>
          <p:nvPr/>
        </p:nvSpPr>
        <p:spPr>
          <a:xfrm>
            <a:off x="980237" y="6546190"/>
            <a:ext cx="44806" cy="44806"/>
          </a:xfrm>
          <a:prstGeom prst="ellipse">
            <a:avLst/>
          </a:prstGeom>
          <a:solidFill>
            <a:srgbClr val="45E8AD"/>
          </a:solidFill>
          <a:ln/>
        </p:spPr>
      </p:sp>
      <p:sp>
        <p:nvSpPr>
          <p:cNvPr id="281" name="Shape 279"/>
          <p:cNvSpPr/>
          <p:nvPr/>
        </p:nvSpPr>
        <p:spPr>
          <a:xfrm>
            <a:off x="1242670" y="6546190"/>
            <a:ext cx="44806" cy="44806"/>
          </a:xfrm>
          <a:prstGeom prst="ellipse">
            <a:avLst/>
          </a:prstGeom>
          <a:solidFill>
            <a:srgbClr val="45E8AD"/>
          </a:solidFill>
          <a:ln/>
        </p:spPr>
      </p:sp>
      <p:sp>
        <p:nvSpPr>
          <p:cNvPr id="282" name="Shape 280"/>
          <p:cNvSpPr/>
          <p:nvPr/>
        </p:nvSpPr>
        <p:spPr>
          <a:xfrm>
            <a:off x="1505102" y="6546190"/>
            <a:ext cx="44806" cy="44806"/>
          </a:xfrm>
          <a:prstGeom prst="ellipse">
            <a:avLst/>
          </a:prstGeom>
          <a:solidFill>
            <a:srgbClr val="45E8AD"/>
          </a:solidFill>
          <a:ln/>
        </p:spPr>
      </p:sp>
      <p:sp>
        <p:nvSpPr>
          <p:cNvPr id="283" name="Shape 281"/>
          <p:cNvSpPr/>
          <p:nvPr/>
        </p:nvSpPr>
        <p:spPr>
          <a:xfrm>
            <a:off x="1767535" y="6546190"/>
            <a:ext cx="44806" cy="44806"/>
          </a:xfrm>
          <a:prstGeom prst="ellipse">
            <a:avLst/>
          </a:prstGeom>
          <a:solidFill>
            <a:srgbClr val="45E8AD"/>
          </a:solidFill>
          <a:ln/>
        </p:spPr>
      </p:sp>
      <p:sp>
        <p:nvSpPr>
          <p:cNvPr id="284" name="Shape 282"/>
          <p:cNvSpPr/>
          <p:nvPr/>
        </p:nvSpPr>
        <p:spPr>
          <a:xfrm rot="5400000">
            <a:off x="5834786" y="6230722"/>
            <a:ext cx="371246" cy="151790"/>
          </a:xfrm>
          <a:prstGeom prst="triangle">
            <a:avLst/>
          </a:prstGeom>
          <a:solidFill>
            <a:srgbClr val="45E8AD"/>
          </a:solidFill>
          <a:ln/>
        </p:spPr>
      </p:sp>
      <p:sp>
        <p:nvSpPr>
          <p:cNvPr id="285" name="Shape 283"/>
          <p:cNvSpPr/>
          <p:nvPr/>
        </p:nvSpPr>
        <p:spPr>
          <a:xfrm rot="5400000">
            <a:off x="5986577" y="6230722"/>
            <a:ext cx="371246" cy="151790"/>
          </a:xfrm>
          <a:prstGeom prst="triangle">
            <a:avLst/>
          </a:prstGeom>
          <a:solidFill>
            <a:srgbClr val="5B63FB"/>
          </a:solidFill>
          <a:ln/>
        </p:spPr>
      </p:sp>
      <p:sp>
        <p:nvSpPr>
          <p:cNvPr id="286" name="Shape 284"/>
          <p:cNvSpPr/>
          <p:nvPr/>
        </p:nvSpPr>
        <p:spPr>
          <a:xfrm>
            <a:off x="10423246" y="249631"/>
            <a:ext cx="504749" cy="504749"/>
          </a:xfrm>
          <a:prstGeom prst="star4">
            <a:avLst/>
          </a:prstGeom>
          <a:solidFill>
            <a:srgbClr val="F66C6C"/>
          </a:solidFill>
          <a:ln/>
        </p:spPr>
      </p:sp>
      <p:sp>
        <p:nvSpPr>
          <p:cNvPr id="287" name="Shape 285"/>
          <p:cNvSpPr/>
          <p:nvPr/>
        </p:nvSpPr>
        <p:spPr>
          <a:xfrm>
            <a:off x="10933481" y="249631"/>
            <a:ext cx="504749" cy="504749"/>
          </a:xfrm>
          <a:prstGeom prst="star4">
            <a:avLst/>
          </a:prstGeom>
          <a:solidFill>
            <a:srgbClr val="FBA486"/>
          </a:solidFill>
          <a:ln/>
        </p:spPr>
      </p:sp>
      <p:sp>
        <p:nvSpPr>
          <p:cNvPr id="288" name="Shape 286"/>
          <p:cNvSpPr/>
          <p:nvPr/>
        </p:nvSpPr>
        <p:spPr>
          <a:xfrm>
            <a:off x="11443716" y="249631"/>
            <a:ext cx="504749" cy="504749"/>
          </a:xfrm>
          <a:prstGeom prst="star4">
            <a:avLst/>
          </a:prstGeom>
          <a:solidFill>
            <a:srgbClr val="FFDCA0"/>
          </a:solidFill>
          <a:ln/>
        </p:spPr>
      </p:sp>
      <p:sp>
        <p:nvSpPr>
          <p:cNvPr id="289" name="Shape 287"/>
          <p:cNvSpPr/>
          <p:nvPr/>
        </p:nvSpPr>
        <p:spPr>
          <a:xfrm>
            <a:off x="10938053" y="6305702"/>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290" name="Shape 288"/>
          <p:cNvSpPr/>
          <p:nvPr/>
        </p:nvSpPr>
        <p:spPr>
          <a:xfrm>
            <a:off x="10938053" y="6483131"/>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32027" y="2240280"/>
            <a:ext cx="3773729" cy="2570378"/>
          </a:xfrm>
          <a:prstGeom prst="roundRect">
            <a:avLst>
              <a:gd name="adj" fmla="val 7115"/>
            </a:avLst>
          </a:prstGeom>
          <a:solidFill>
            <a:srgbClr val="FFFFFF"/>
          </a:solidFill>
          <a:ln w="9525">
            <a:solidFill>
              <a:srgbClr val="F2F2F2"/>
            </a:solidFill>
            <a:prstDash val="solid"/>
          </a:ln>
        </p:spPr>
      </p:sp>
      <p:sp>
        <p:nvSpPr>
          <p:cNvPr id="3" name="Text 1"/>
          <p:cNvSpPr txBox="1"/>
          <p:nvPr/>
        </p:nvSpPr>
        <p:spPr>
          <a:xfrm>
            <a:off x="1554480" y="2531974"/>
            <a:ext cx="3291840" cy="1986077"/>
          </a:xfrm>
          <a:prstGeom prst="rect">
            <a:avLst/>
          </a:prstGeom>
          <a:noFill/>
          <a:ln/>
        </p:spPr>
        <p:txBody>
          <a:bodyPr wrap="square" rtlCol="0" anchor="t"/>
          <a:lstStyle/>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Reageer snel</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Deel content van gebruikers</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Werk samen met creators</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Bouw een community</a:t>
            </a:r>
            <a:endParaRPr lang="nl-NL" sz="1600" dirty="0"/>
          </a:p>
        </p:txBody>
      </p:sp>
      <p:sp>
        <p:nvSpPr>
          <p:cNvPr id="4" name="Text 2"/>
          <p:cNvSpPr txBox="1"/>
          <p:nvPr/>
        </p:nvSpPr>
        <p:spPr>
          <a:xfrm>
            <a:off x="5808269" y="914400"/>
            <a:ext cx="5760720" cy="646481"/>
          </a:xfrm>
          <a:prstGeom prst="rect">
            <a:avLst/>
          </a:prstGeom>
          <a:noFill/>
          <a:ln/>
        </p:spPr>
        <p:txBody>
          <a:bodyPr wrap="square" rtlCol="0" anchor="t"/>
          <a:lstStyle/>
          <a:p>
            <a:pPr algn="l" indent="0" marL="0">
              <a:buNone/>
            </a:pPr>
            <a:r>
              <a:rPr lang="nl-NL" sz="3600" dirty="0">
                <a:solidFill>
                  <a:srgbClr val="000000"/>
                </a:solidFill>
                <a:latin typeface="Sora Medium" pitchFamily="34" charset="0"/>
                <a:ea typeface="Sora Medium" pitchFamily="34" charset="-122"/>
                <a:cs typeface="Sora Medium" pitchFamily="34" charset="-120"/>
              </a:rPr>
              <a:t>Betrokkenheid &amp; community</a:t>
            </a:r>
            <a:endParaRPr lang="nl-NL" sz="3600" dirty="0"/>
          </a:p>
        </p:txBody>
      </p:sp>
      <p:sp>
        <p:nvSpPr>
          <p:cNvPr id="5" name="Text 3"/>
          <p:cNvSpPr txBox="1"/>
          <p:nvPr/>
        </p:nvSpPr>
        <p:spPr>
          <a:xfrm>
            <a:off x="5808269" y="2377440"/>
            <a:ext cx="5120640" cy="3566160"/>
          </a:xfrm>
          <a:prstGeom prst="rect">
            <a:avLst/>
          </a:prstGeom>
          <a:noFill/>
          <a:ln/>
        </p:spPr>
        <p:txBody>
          <a:bodyPr wrap="square" rtlCol="0" anchor="t"/>
          <a:lstStyle/>
          <a:p>
            <a:pPr algn="l" indent="0" marL="0">
              <a:lnSpc>
                <a:spcPct val="150000"/>
              </a:lnSpc>
              <a:spcAft>
                <a:spcPts val="900"/>
              </a:spcAft>
              <a:buNone/>
            </a:pPr>
            <a:r>
              <a:rPr lang="nl-NL" sz="1300" dirty="0" b="1">
                <a:solidFill>
                  <a:srgbClr val="000000"/>
                </a:solidFill>
                <a:latin typeface="Kanit" pitchFamily="34" charset="0"/>
                <a:ea typeface="Kanit" pitchFamily="34" charset="-122"/>
                <a:cs typeface="Kanit" pitchFamily="34" charset="-120"/>
              </a:rPr>
              <a:t>Reageer snel: </a:t>
            </a:r>
            <a:r>
              <a:rPr lang="nl-NL" sz="1300" dirty="0" b="0">
                <a:solidFill>
                  <a:srgbClr val="808080"/>
                </a:solidFill>
                <a:latin typeface="Kanit" pitchFamily="34" charset="0"/>
                <a:ea typeface="Kanit" pitchFamily="34" charset="-122"/>
                <a:cs typeface="Kanit" pitchFamily="34" charset="-120"/>
              </a:rPr>
              <a:t>beantwoord reacties en berichten snel, op een menselijke toon.</a:t>
            </a:r>
            <a:endParaRPr lang="nl-NL" sz="1100" dirty="0"/>
          </a:p>
          <a:p>
            <a:pPr algn="l" indent="0" marL="0">
              <a:lnSpc>
                <a:spcPct val="150000"/>
              </a:lnSpc>
              <a:spcAft>
                <a:spcPts val="900"/>
              </a:spcAft>
              <a:buNone/>
            </a:pPr>
            <a:r>
              <a:rPr lang="nl-NL" sz="1300" dirty="0" b="1">
                <a:solidFill>
                  <a:srgbClr val="000000"/>
                </a:solidFill>
                <a:latin typeface="Kanit" pitchFamily="34" charset="0"/>
                <a:ea typeface="Kanit" pitchFamily="34" charset="-122"/>
                <a:cs typeface="Kanit" pitchFamily="34" charset="-120"/>
              </a:rPr>
              <a:t>Content van gebruikers: </a:t>
            </a:r>
            <a:r>
              <a:rPr lang="nl-NL" sz="1300" dirty="0" b="0">
                <a:solidFill>
                  <a:srgbClr val="808080"/>
                </a:solidFill>
                <a:latin typeface="Kanit" pitchFamily="34" charset="0"/>
                <a:ea typeface="Kanit" pitchFamily="34" charset="-122"/>
                <a:cs typeface="Kanit" pitchFamily="34" charset="-120"/>
              </a:rPr>
              <a:t>deel wat klanten posten, met bronvermelding en toestemming.</a:t>
            </a:r>
            <a:endParaRPr lang="nl-NL" sz="1100" dirty="0"/>
          </a:p>
          <a:p>
            <a:pPr algn="l" indent="0" marL="0">
              <a:lnSpc>
                <a:spcPct val="150000"/>
              </a:lnSpc>
              <a:spcAft>
                <a:spcPts val="900"/>
              </a:spcAft>
              <a:buNone/>
            </a:pPr>
            <a:r>
              <a:rPr lang="nl-NL" sz="1300" dirty="0" b="1">
                <a:solidFill>
                  <a:srgbClr val="000000"/>
                </a:solidFill>
                <a:latin typeface="Kanit" pitchFamily="34" charset="0"/>
                <a:ea typeface="Kanit" pitchFamily="34" charset="-122"/>
                <a:cs typeface="Kanit" pitchFamily="34" charset="-120"/>
              </a:rPr>
              <a:t>Creators: </a:t>
            </a:r>
            <a:r>
              <a:rPr lang="nl-NL" sz="1300" dirty="0" b="0">
                <a:solidFill>
                  <a:srgbClr val="808080"/>
                </a:solidFill>
                <a:latin typeface="Kanit" pitchFamily="34" charset="0"/>
                <a:ea typeface="Kanit" pitchFamily="34" charset="-122"/>
                <a:cs typeface="Kanit" pitchFamily="34" charset="-120"/>
              </a:rPr>
              <a:t>werk samen met mensen die je publiek al vertrouwt.</a:t>
            </a:r>
            <a:endParaRPr lang="nl-NL" sz="1100" dirty="0"/>
          </a:p>
          <a:p>
            <a:pPr algn="l" indent="0" marL="0">
              <a:lnSpc>
                <a:spcPct val="150000"/>
              </a:lnSpc>
              <a:spcAft>
                <a:spcPts val="900"/>
              </a:spcAft>
              <a:buNone/>
            </a:pPr>
            <a:r>
              <a:rPr lang="nl-NL" sz="1300" dirty="0" b="1">
                <a:solidFill>
                  <a:srgbClr val="000000"/>
                </a:solidFill>
                <a:latin typeface="Kanit" pitchFamily="34" charset="0"/>
                <a:ea typeface="Kanit" pitchFamily="34" charset="-122"/>
                <a:cs typeface="Kanit" pitchFamily="34" charset="-120"/>
              </a:rPr>
              <a:t>Community: </a:t>
            </a:r>
            <a:r>
              <a:rPr lang="nl-NL" sz="1300" dirty="0" b="0">
                <a:solidFill>
                  <a:srgbClr val="808080"/>
                </a:solidFill>
                <a:latin typeface="Kanit" pitchFamily="34" charset="0"/>
                <a:ea typeface="Kanit" pitchFamily="34" charset="-122"/>
                <a:cs typeface="Kanit" pitchFamily="34" charset="-120"/>
              </a:rPr>
              <a:t>geef fans een plek om elkaar te ontmoeten, zoals een groep, een hashtag of een vaste livesessie.</a:t>
            </a:r>
            <a:endParaRPr lang="nl-NL" sz="1100" dirty="0"/>
          </a:p>
        </p:txBody>
      </p:sp>
      <p:sp>
        <p:nvSpPr>
          <p:cNvPr id="6" name="Shape 4"/>
          <p:cNvSpPr/>
          <p:nvPr/>
        </p:nvSpPr>
        <p:spPr>
          <a:xfrm rot="5400000">
            <a:off x="360274" y="576072"/>
            <a:ext cx="371246" cy="151790"/>
          </a:xfrm>
          <a:prstGeom prst="triangle">
            <a:avLst/>
          </a:prstGeom>
          <a:solidFill>
            <a:srgbClr val="219AE3"/>
          </a:solidFill>
          <a:ln/>
        </p:spPr>
      </p:sp>
      <p:sp>
        <p:nvSpPr>
          <p:cNvPr id="7" name="Shape 5"/>
          <p:cNvSpPr/>
          <p:nvPr/>
        </p:nvSpPr>
        <p:spPr>
          <a:xfrm rot="16200000">
            <a:off x="11460175" y="6131052"/>
            <a:ext cx="371246" cy="151790"/>
          </a:xfrm>
          <a:prstGeom prst="triangle">
            <a:avLst/>
          </a:prstGeom>
          <a:solidFill>
            <a:srgbClr val="F66C6C"/>
          </a:solidFill>
          <a:ln/>
        </p:spPr>
      </p:sp>
      <p:sp>
        <p:nvSpPr>
          <p:cNvPr id="8" name="Shape 6"/>
          <p:cNvSpPr/>
          <p:nvPr/>
        </p:nvSpPr>
        <p:spPr>
          <a:xfrm>
            <a:off x="11225174" y="408737"/>
            <a:ext cx="45720" cy="45720"/>
          </a:xfrm>
          <a:prstGeom prst="ellipse">
            <a:avLst/>
          </a:prstGeom>
          <a:solidFill>
            <a:srgbClr val="FFDCA0"/>
          </a:solidFill>
          <a:ln/>
        </p:spPr>
      </p:sp>
      <p:sp>
        <p:nvSpPr>
          <p:cNvPr id="9" name="Shape 7"/>
          <p:cNvSpPr/>
          <p:nvPr/>
        </p:nvSpPr>
        <p:spPr>
          <a:xfrm>
            <a:off x="11492636" y="408737"/>
            <a:ext cx="45720" cy="45720"/>
          </a:xfrm>
          <a:prstGeom prst="ellipse">
            <a:avLst/>
          </a:prstGeom>
          <a:solidFill>
            <a:srgbClr val="FDC093"/>
          </a:solidFill>
          <a:ln/>
        </p:spPr>
      </p:sp>
      <p:sp>
        <p:nvSpPr>
          <p:cNvPr id="10" name="Shape 8"/>
          <p:cNvSpPr/>
          <p:nvPr/>
        </p:nvSpPr>
        <p:spPr>
          <a:xfrm>
            <a:off x="11760098" y="408737"/>
            <a:ext cx="45720" cy="45720"/>
          </a:xfrm>
          <a:prstGeom prst="ellipse">
            <a:avLst/>
          </a:prstGeom>
          <a:solidFill>
            <a:srgbClr val="FBA486"/>
          </a:solidFill>
          <a:ln/>
        </p:spPr>
      </p:sp>
      <p:sp>
        <p:nvSpPr>
          <p:cNvPr id="11" name="Shape 9"/>
          <p:cNvSpPr/>
          <p:nvPr/>
        </p:nvSpPr>
        <p:spPr>
          <a:xfrm>
            <a:off x="11492636" y="676199"/>
            <a:ext cx="45720" cy="45720"/>
          </a:xfrm>
          <a:prstGeom prst="ellipse">
            <a:avLst/>
          </a:prstGeom>
          <a:solidFill>
            <a:srgbClr val="FBA486"/>
          </a:solidFill>
          <a:ln/>
        </p:spPr>
      </p:sp>
      <p:sp>
        <p:nvSpPr>
          <p:cNvPr id="12" name="Shape 10"/>
          <p:cNvSpPr/>
          <p:nvPr/>
        </p:nvSpPr>
        <p:spPr>
          <a:xfrm>
            <a:off x="11760098" y="676199"/>
            <a:ext cx="45720" cy="45720"/>
          </a:xfrm>
          <a:prstGeom prst="ellipse">
            <a:avLst/>
          </a:prstGeom>
          <a:solidFill>
            <a:srgbClr val="F88879"/>
          </a:solidFill>
          <a:ln/>
        </p:spPr>
      </p:sp>
      <p:sp>
        <p:nvSpPr>
          <p:cNvPr id="13" name="Shape 11"/>
          <p:cNvSpPr/>
          <p:nvPr/>
        </p:nvSpPr>
        <p:spPr>
          <a:xfrm>
            <a:off x="11760098" y="943661"/>
            <a:ext cx="45720" cy="45720"/>
          </a:xfrm>
          <a:prstGeom prst="ellipse">
            <a:avLst/>
          </a:prstGeom>
          <a:solidFill>
            <a:srgbClr val="F66C6C"/>
          </a:solidFill>
          <a:ln/>
        </p:spPr>
      </p:sp>
      <p:sp>
        <p:nvSpPr>
          <p:cNvPr id="14" name="Shape 12"/>
          <p:cNvSpPr/>
          <p:nvPr/>
        </p:nvSpPr>
        <p:spPr>
          <a:xfrm>
            <a:off x="384962" y="5868619"/>
            <a:ext cx="45720" cy="45720"/>
          </a:xfrm>
          <a:prstGeom prst="ellipse">
            <a:avLst/>
          </a:prstGeom>
          <a:solidFill>
            <a:srgbClr val="A45BE1"/>
          </a:solidFill>
          <a:ln/>
        </p:spPr>
      </p:sp>
      <p:sp>
        <p:nvSpPr>
          <p:cNvPr id="15" name="Shape 13"/>
          <p:cNvSpPr/>
          <p:nvPr/>
        </p:nvSpPr>
        <p:spPr>
          <a:xfrm>
            <a:off x="384962" y="6136081"/>
            <a:ext cx="45720" cy="45720"/>
          </a:xfrm>
          <a:prstGeom prst="ellipse">
            <a:avLst/>
          </a:prstGeom>
          <a:solidFill>
            <a:srgbClr val="836BE2"/>
          </a:solidFill>
          <a:ln/>
        </p:spPr>
      </p:sp>
      <p:sp>
        <p:nvSpPr>
          <p:cNvPr id="16" name="Shape 14"/>
          <p:cNvSpPr/>
          <p:nvPr/>
        </p:nvSpPr>
        <p:spPr>
          <a:xfrm>
            <a:off x="652424" y="6136081"/>
            <a:ext cx="45720" cy="45720"/>
          </a:xfrm>
          <a:prstGeom prst="ellipse">
            <a:avLst/>
          </a:prstGeom>
          <a:solidFill>
            <a:srgbClr val="637BE2"/>
          </a:solidFill>
          <a:ln/>
        </p:spPr>
      </p:sp>
      <p:sp>
        <p:nvSpPr>
          <p:cNvPr id="17" name="Shape 15"/>
          <p:cNvSpPr/>
          <p:nvPr/>
        </p:nvSpPr>
        <p:spPr>
          <a:xfrm>
            <a:off x="384962" y="6403543"/>
            <a:ext cx="45720" cy="45720"/>
          </a:xfrm>
          <a:prstGeom prst="ellipse">
            <a:avLst/>
          </a:prstGeom>
          <a:solidFill>
            <a:srgbClr val="637BE2"/>
          </a:solidFill>
          <a:ln/>
        </p:spPr>
      </p:sp>
      <p:sp>
        <p:nvSpPr>
          <p:cNvPr id="18" name="Shape 16"/>
          <p:cNvSpPr/>
          <p:nvPr/>
        </p:nvSpPr>
        <p:spPr>
          <a:xfrm>
            <a:off x="652424" y="6403543"/>
            <a:ext cx="45720" cy="45720"/>
          </a:xfrm>
          <a:prstGeom prst="ellipse">
            <a:avLst/>
          </a:prstGeom>
          <a:solidFill>
            <a:srgbClr val="428AE3"/>
          </a:solidFill>
          <a:ln/>
        </p:spPr>
      </p:sp>
      <p:sp>
        <p:nvSpPr>
          <p:cNvPr id="19" name="Shape 17"/>
          <p:cNvSpPr/>
          <p:nvPr/>
        </p:nvSpPr>
        <p:spPr>
          <a:xfrm>
            <a:off x="919886" y="6403543"/>
            <a:ext cx="45720" cy="45720"/>
          </a:xfrm>
          <a:prstGeom prst="ellipse">
            <a:avLst/>
          </a:prstGeom>
          <a:solidFill>
            <a:srgbClr val="219AE3"/>
          </a:solidFill>
          <a:ln/>
        </p:spPr>
      </p:sp>
      <p:sp>
        <p:nvSpPr>
          <p:cNvPr id="20" name="Shape 18"/>
          <p:cNvSpPr/>
          <p:nvPr/>
        </p:nvSpPr>
        <p:spPr>
          <a:xfrm>
            <a:off x="5590642" y="408737"/>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21" name="Shape 19"/>
          <p:cNvSpPr/>
          <p:nvPr/>
        </p:nvSpPr>
        <p:spPr>
          <a:xfrm>
            <a:off x="5590642" y="586165"/>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22" name="Shape 20"/>
          <p:cNvSpPr/>
          <p:nvPr/>
        </p:nvSpPr>
        <p:spPr>
          <a:xfrm>
            <a:off x="5590642" y="6163056"/>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23" name="Shape 21"/>
          <p:cNvSpPr/>
          <p:nvPr/>
        </p:nvSpPr>
        <p:spPr>
          <a:xfrm>
            <a:off x="5590642" y="6340484"/>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24" name="Shape 22"/>
          <p:cNvSpPr/>
          <p:nvPr/>
        </p:nvSpPr>
        <p:spPr>
          <a:xfrm>
            <a:off x="293522" y="2666390"/>
            <a:ext cx="504749" cy="504749"/>
          </a:xfrm>
          <a:prstGeom prst="star4">
            <a:avLst/>
          </a:prstGeom>
          <a:solidFill>
            <a:srgbClr val="A45BE1"/>
          </a:solidFill>
          <a:ln/>
        </p:spPr>
      </p:sp>
      <p:sp>
        <p:nvSpPr>
          <p:cNvPr id="25" name="Shape 23"/>
          <p:cNvSpPr/>
          <p:nvPr/>
        </p:nvSpPr>
        <p:spPr>
          <a:xfrm>
            <a:off x="293522" y="3176626"/>
            <a:ext cx="504749" cy="504749"/>
          </a:xfrm>
          <a:prstGeom prst="star4">
            <a:avLst/>
          </a:prstGeom>
          <a:solidFill>
            <a:srgbClr val="637BE2"/>
          </a:solidFill>
          <a:ln/>
        </p:spPr>
      </p:sp>
      <p:sp>
        <p:nvSpPr>
          <p:cNvPr id="26" name="Shape 24"/>
          <p:cNvSpPr/>
          <p:nvPr/>
        </p:nvSpPr>
        <p:spPr>
          <a:xfrm>
            <a:off x="293522" y="3686861"/>
            <a:ext cx="504749" cy="504749"/>
          </a:xfrm>
          <a:prstGeom prst="star4">
            <a:avLst/>
          </a:prstGeom>
          <a:solidFill>
            <a:srgbClr val="219AE3"/>
          </a:solidFill>
          <a:ln/>
        </p:spPr>
      </p:sp>
      <p:sp>
        <p:nvSpPr>
          <p:cNvPr id="27" name="Shape 25"/>
          <p:cNvSpPr/>
          <p:nvPr/>
        </p:nvSpPr>
        <p:spPr>
          <a:xfrm>
            <a:off x="11393424" y="2666390"/>
            <a:ext cx="504749" cy="504749"/>
          </a:xfrm>
          <a:prstGeom prst="star4">
            <a:avLst/>
          </a:prstGeom>
          <a:solidFill>
            <a:srgbClr val="F66C6C"/>
          </a:solidFill>
          <a:ln/>
        </p:spPr>
      </p:sp>
      <p:sp>
        <p:nvSpPr>
          <p:cNvPr id="28" name="Shape 26"/>
          <p:cNvSpPr/>
          <p:nvPr/>
        </p:nvSpPr>
        <p:spPr>
          <a:xfrm>
            <a:off x="11393424" y="3176626"/>
            <a:ext cx="504749" cy="504749"/>
          </a:xfrm>
          <a:prstGeom prst="star4">
            <a:avLst/>
          </a:prstGeom>
          <a:solidFill>
            <a:srgbClr val="FBA486"/>
          </a:solidFill>
          <a:ln/>
        </p:spPr>
      </p:sp>
      <p:sp>
        <p:nvSpPr>
          <p:cNvPr id="29" name="Shape 27"/>
          <p:cNvSpPr/>
          <p:nvPr/>
        </p:nvSpPr>
        <p:spPr>
          <a:xfrm>
            <a:off x="11393424" y="3686861"/>
            <a:ext cx="504749" cy="504749"/>
          </a:xfrm>
          <a:prstGeom prst="star4">
            <a:avLst/>
          </a:prstGeom>
          <a:solidFill>
            <a:srgbClr val="FFDCA0"/>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4940503"/>
            <a:ext cx="12191695" cy="63943"/>
          </a:xfrm>
          <a:prstGeom prst="rect">
            <a:avLst/>
          </a:prstGeom>
          <a:solidFill>
            <a:srgbClr val="F2F2F2"/>
          </a:solidFill>
          <a:ln/>
        </p:spPr>
      </p:sp>
      <p:sp>
        <p:nvSpPr>
          <p:cNvPr id="3" name="Shape 1"/>
          <p:cNvSpPr/>
          <p:nvPr/>
        </p:nvSpPr>
        <p:spPr>
          <a:xfrm>
            <a:off x="0" y="4986158"/>
            <a:ext cx="12191695" cy="63943"/>
          </a:xfrm>
          <a:prstGeom prst="rect">
            <a:avLst/>
          </a:prstGeom>
          <a:solidFill>
            <a:srgbClr val="F2F2F2"/>
          </a:solidFill>
          <a:ln/>
        </p:spPr>
      </p:sp>
      <p:sp>
        <p:nvSpPr>
          <p:cNvPr id="4" name="Shape 2"/>
          <p:cNvSpPr/>
          <p:nvPr/>
        </p:nvSpPr>
        <p:spPr>
          <a:xfrm>
            <a:off x="0" y="5031813"/>
            <a:ext cx="12191695" cy="63943"/>
          </a:xfrm>
          <a:prstGeom prst="rect">
            <a:avLst/>
          </a:prstGeom>
          <a:solidFill>
            <a:srgbClr val="F2F2F2"/>
          </a:solidFill>
          <a:ln/>
        </p:spPr>
      </p:sp>
      <p:sp>
        <p:nvSpPr>
          <p:cNvPr id="5" name="Shape 3"/>
          <p:cNvSpPr/>
          <p:nvPr/>
        </p:nvSpPr>
        <p:spPr>
          <a:xfrm>
            <a:off x="0" y="5077467"/>
            <a:ext cx="12191695" cy="63943"/>
          </a:xfrm>
          <a:prstGeom prst="rect">
            <a:avLst/>
          </a:prstGeom>
          <a:solidFill>
            <a:srgbClr val="F2F2F2"/>
          </a:solidFill>
          <a:ln/>
        </p:spPr>
      </p:sp>
      <p:sp>
        <p:nvSpPr>
          <p:cNvPr id="6" name="Shape 4"/>
          <p:cNvSpPr/>
          <p:nvPr/>
        </p:nvSpPr>
        <p:spPr>
          <a:xfrm>
            <a:off x="0" y="5123122"/>
            <a:ext cx="12191695" cy="63943"/>
          </a:xfrm>
          <a:prstGeom prst="rect">
            <a:avLst/>
          </a:prstGeom>
          <a:solidFill>
            <a:srgbClr val="F2F2F2"/>
          </a:solidFill>
          <a:ln/>
        </p:spPr>
      </p:sp>
      <p:sp>
        <p:nvSpPr>
          <p:cNvPr id="7" name="Shape 5"/>
          <p:cNvSpPr/>
          <p:nvPr/>
        </p:nvSpPr>
        <p:spPr>
          <a:xfrm>
            <a:off x="0" y="5168777"/>
            <a:ext cx="12191695" cy="63943"/>
          </a:xfrm>
          <a:prstGeom prst="rect">
            <a:avLst/>
          </a:prstGeom>
          <a:solidFill>
            <a:srgbClr val="F2F2F2"/>
          </a:solidFill>
          <a:ln/>
        </p:spPr>
      </p:sp>
      <p:sp>
        <p:nvSpPr>
          <p:cNvPr id="8" name="Shape 6"/>
          <p:cNvSpPr/>
          <p:nvPr/>
        </p:nvSpPr>
        <p:spPr>
          <a:xfrm>
            <a:off x="0" y="5214431"/>
            <a:ext cx="12191695" cy="63943"/>
          </a:xfrm>
          <a:prstGeom prst="rect">
            <a:avLst/>
          </a:prstGeom>
          <a:solidFill>
            <a:srgbClr val="F2F2F2"/>
          </a:solidFill>
          <a:ln/>
        </p:spPr>
      </p:sp>
      <p:sp>
        <p:nvSpPr>
          <p:cNvPr id="9" name="Shape 7"/>
          <p:cNvSpPr/>
          <p:nvPr/>
        </p:nvSpPr>
        <p:spPr>
          <a:xfrm>
            <a:off x="0" y="5260086"/>
            <a:ext cx="12191695" cy="63943"/>
          </a:xfrm>
          <a:prstGeom prst="rect">
            <a:avLst/>
          </a:prstGeom>
          <a:solidFill>
            <a:srgbClr val="F2F2F2"/>
          </a:solidFill>
          <a:ln/>
        </p:spPr>
      </p:sp>
      <p:sp>
        <p:nvSpPr>
          <p:cNvPr id="10" name="Shape 8"/>
          <p:cNvSpPr/>
          <p:nvPr/>
        </p:nvSpPr>
        <p:spPr>
          <a:xfrm>
            <a:off x="0" y="5305741"/>
            <a:ext cx="12191695" cy="63943"/>
          </a:xfrm>
          <a:prstGeom prst="rect">
            <a:avLst/>
          </a:prstGeom>
          <a:solidFill>
            <a:srgbClr val="F3F3F3"/>
          </a:solidFill>
          <a:ln/>
        </p:spPr>
      </p:sp>
      <p:sp>
        <p:nvSpPr>
          <p:cNvPr id="11" name="Shape 9"/>
          <p:cNvSpPr/>
          <p:nvPr/>
        </p:nvSpPr>
        <p:spPr>
          <a:xfrm>
            <a:off x="0" y="5351395"/>
            <a:ext cx="12191695" cy="63943"/>
          </a:xfrm>
          <a:prstGeom prst="rect">
            <a:avLst/>
          </a:prstGeom>
          <a:solidFill>
            <a:srgbClr val="F3F3F3"/>
          </a:solidFill>
          <a:ln/>
        </p:spPr>
      </p:sp>
      <p:sp>
        <p:nvSpPr>
          <p:cNvPr id="12" name="Shape 10"/>
          <p:cNvSpPr/>
          <p:nvPr/>
        </p:nvSpPr>
        <p:spPr>
          <a:xfrm>
            <a:off x="0" y="5397050"/>
            <a:ext cx="12191695" cy="63943"/>
          </a:xfrm>
          <a:prstGeom prst="rect">
            <a:avLst/>
          </a:prstGeom>
          <a:solidFill>
            <a:srgbClr val="F4F4F4"/>
          </a:solidFill>
          <a:ln/>
        </p:spPr>
      </p:sp>
      <p:sp>
        <p:nvSpPr>
          <p:cNvPr id="13" name="Shape 11"/>
          <p:cNvSpPr/>
          <p:nvPr/>
        </p:nvSpPr>
        <p:spPr>
          <a:xfrm>
            <a:off x="0" y="5442705"/>
            <a:ext cx="12191695" cy="63943"/>
          </a:xfrm>
          <a:prstGeom prst="rect">
            <a:avLst/>
          </a:prstGeom>
          <a:solidFill>
            <a:srgbClr val="F4F4F4"/>
          </a:solidFill>
          <a:ln/>
        </p:spPr>
      </p:sp>
      <p:sp>
        <p:nvSpPr>
          <p:cNvPr id="14" name="Shape 12"/>
          <p:cNvSpPr/>
          <p:nvPr/>
        </p:nvSpPr>
        <p:spPr>
          <a:xfrm>
            <a:off x="0" y="5488359"/>
            <a:ext cx="12191695" cy="63943"/>
          </a:xfrm>
          <a:prstGeom prst="rect">
            <a:avLst/>
          </a:prstGeom>
          <a:solidFill>
            <a:srgbClr val="F4F4F4"/>
          </a:solidFill>
          <a:ln/>
        </p:spPr>
      </p:sp>
      <p:sp>
        <p:nvSpPr>
          <p:cNvPr id="15" name="Shape 13"/>
          <p:cNvSpPr/>
          <p:nvPr/>
        </p:nvSpPr>
        <p:spPr>
          <a:xfrm>
            <a:off x="0" y="5534014"/>
            <a:ext cx="12191695" cy="63943"/>
          </a:xfrm>
          <a:prstGeom prst="rect">
            <a:avLst/>
          </a:prstGeom>
          <a:solidFill>
            <a:srgbClr val="F5F5F5"/>
          </a:solidFill>
          <a:ln/>
        </p:spPr>
      </p:sp>
      <p:sp>
        <p:nvSpPr>
          <p:cNvPr id="16" name="Shape 14"/>
          <p:cNvSpPr/>
          <p:nvPr/>
        </p:nvSpPr>
        <p:spPr>
          <a:xfrm>
            <a:off x="0" y="5579669"/>
            <a:ext cx="12191695" cy="63943"/>
          </a:xfrm>
          <a:prstGeom prst="rect">
            <a:avLst/>
          </a:prstGeom>
          <a:solidFill>
            <a:srgbClr val="F5F5F5"/>
          </a:solidFill>
          <a:ln/>
        </p:spPr>
      </p:sp>
      <p:sp>
        <p:nvSpPr>
          <p:cNvPr id="17" name="Shape 15"/>
          <p:cNvSpPr/>
          <p:nvPr/>
        </p:nvSpPr>
        <p:spPr>
          <a:xfrm>
            <a:off x="0" y="5625323"/>
            <a:ext cx="12191695" cy="63943"/>
          </a:xfrm>
          <a:prstGeom prst="rect">
            <a:avLst/>
          </a:prstGeom>
          <a:solidFill>
            <a:srgbClr val="F5F5F5"/>
          </a:solidFill>
          <a:ln/>
        </p:spPr>
      </p:sp>
      <p:sp>
        <p:nvSpPr>
          <p:cNvPr id="18" name="Shape 16"/>
          <p:cNvSpPr/>
          <p:nvPr/>
        </p:nvSpPr>
        <p:spPr>
          <a:xfrm>
            <a:off x="0" y="5670978"/>
            <a:ext cx="12191695" cy="63943"/>
          </a:xfrm>
          <a:prstGeom prst="rect">
            <a:avLst/>
          </a:prstGeom>
          <a:solidFill>
            <a:srgbClr val="F6F6F6"/>
          </a:solidFill>
          <a:ln/>
        </p:spPr>
      </p:sp>
      <p:sp>
        <p:nvSpPr>
          <p:cNvPr id="19" name="Shape 17"/>
          <p:cNvSpPr/>
          <p:nvPr/>
        </p:nvSpPr>
        <p:spPr>
          <a:xfrm>
            <a:off x="0" y="5716633"/>
            <a:ext cx="12191695" cy="63943"/>
          </a:xfrm>
          <a:prstGeom prst="rect">
            <a:avLst/>
          </a:prstGeom>
          <a:solidFill>
            <a:srgbClr val="F6F6F6"/>
          </a:solidFill>
          <a:ln/>
        </p:spPr>
      </p:sp>
      <p:sp>
        <p:nvSpPr>
          <p:cNvPr id="20" name="Shape 18"/>
          <p:cNvSpPr/>
          <p:nvPr/>
        </p:nvSpPr>
        <p:spPr>
          <a:xfrm>
            <a:off x="0" y="5762288"/>
            <a:ext cx="12191695" cy="63943"/>
          </a:xfrm>
          <a:prstGeom prst="rect">
            <a:avLst/>
          </a:prstGeom>
          <a:solidFill>
            <a:srgbClr val="F6F6F6"/>
          </a:solidFill>
          <a:ln/>
        </p:spPr>
      </p:sp>
      <p:sp>
        <p:nvSpPr>
          <p:cNvPr id="21" name="Shape 19"/>
          <p:cNvSpPr/>
          <p:nvPr/>
        </p:nvSpPr>
        <p:spPr>
          <a:xfrm>
            <a:off x="0" y="5807942"/>
            <a:ext cx="12191695" cy="63943"/>
          </a:xfrm>
          <a:prstGeom prst="rect">
            <a:avLst/>
          </a:prstGeom>
          <a:solidFill>
            <a:srgbClr val="F7F7F7"/>
          </a:solidFill>
          <a:ln/>
        </p:spPr>
      </p:sp>
      <p:sp>
        <p:nvSpPr>
          <p:cNvPr id="22" name="Shape 20"/>
          <p:cNvSpPr/>
          <p:nvPr/>
        </p:nvSpPr>
        <p:spPr>
          <a:xfrm>
            <a:off x="0" y="5853597"/>
            <a:ext cx="12191695" cy="63943"/>
          </a:xfrm>
          <a:prstGeom prst="rect">
            <a:avLst/>
          </a:prstGeom>
          <a:solidFill>
            <a:srgbClr val="F7F7F7"/>
          </a:solidFill>
          <a:ln/>
        </p:spPr>
      </p:sp>
      <p:sp>
        <p:nvSpPr>
          <p:cNvPr id="23" name="Shape 21"/>
          <p:cNvSpPr/>
          <p:nvPr/>
        </p:nvSpPr>
        <p:spPr>
          <a:xfrm>
            <a:off x="0" y="5899252"/>
            <a:ext cx="12191695" cy="63943"/>
          </a:xfrm>
          <a:prstGeom prst="rect">
            <a:avLst/>
          </a:prstGeom>
          <a:solidFill>
            <a:srgbClr val="F8F8F8"/>
          </a:solidFill>
          <a:ln/>
        </p:spPr>
      </p:sp>
      <p:sp>
        <p:nvSpPr>
          <p:cNvPr id="24" name="Shape 22"/>
          <p:cNvSpPr/>
          <p:nvPr/>
        </p:nvSpPr>
        <p:spPr>
          <a:xfrm>
            <a:off x="0" y="5944906"/>
            <a:ext cx="12191695" cy="63943"/>
          </a:xfrm>
          <a:prstGeom prst="rect">
            <a:avLst/>
          </a:prstGeom>
          <a:solidFill>
            <a:srgbClr val="F8F8F8"/>
          </a:solidFill>
          <a:ln/>
        </p:spPr>
      </p:sp>
      <p:sp>
        <p:nvSpPr>
          <p:cNvPr id="25" name="Shape 23"/>
          <p:cNvSpPr/>
          <p:nvPr/>
        </p:nvSpPr>
        <p:spPr>
          <a:xfrm>
            <a:off x="0" y="5990561"/>
            <a:ext cx="12191695" cy="63943"/>
          </a:xfrm>
          <a:prstGeom prst="rect">
            <a:avLst/>
          </a:prstGeom>
          <a:solidFill>
            <a:srgbClr val="F8F8F8"/>
          </a:solidFill>
          <a:ln/>
        </p:spPr>
      </p:sp>
      <p:sp>
        <p:nvSpPr>
          <p:cNvPr id="26" name="Shape 24"/>
          <p:cNvSpPr/>
          <p:nvPr/>
        </p:nvSpPr>
        <p:spPr>
          <a:xfrm>
            <a:off x="0" y="6036216"/>
            <a:ext cx="12191695" cy="63943"/>
          </a:xfrm>
          <a:prstGeom prst="rect">
            <a:avLst/>
          </a:prstGeom>
          <a:solidFill>
            <a:srgbClr val="F9F9F9"/>
          </a:solidFill>
          <a:ln/>
        </p:spPr>
      </p:sp>
      <p:sp>
        <p:nvSpPr>
          <p:cNvPr id="27" name="Shape 25"/>
          <p:cNvSpPr/>
          <p:nvPr/>
        </p:nvSpPr>
        <p:spPr>
          <a:xfrm>
            <a:off x="0" y="6081870"/>
            <a:ext cx="12191695" cy="63943"/>
          </a:xfrm>
          <a:prstGeom prst="rect">
            <a:avLst/>
          </a:prstGeom>
          <a:solidFill>
            <a:srgbClr val="F9F9F9"/>
          </a:solidFill>
          <a:ln/>
        </p:spPr>
      </p:sp>
      <p:sp>
        <p:nvSpPr>
          <p:cNvPr id="28" name="Shape 26"/>
          <p:cNvSpPr/>
          <p:nvPr/>
        </p:nvSpPr>
        <p:spPr>
          <a:xfrm>
            <a:off x="0" y="6127525"/>
            <a:ext cx="12191695" cy="63943"/>
          </a:xfrm>
          <a:prstGeom prst="rect">
            <a:avLst/>
          </a:prstGeom>
          <a:solidFill>
            <a:srgbClr val="F9F9F9"/>
          </a:solidFill>
          <a:ln/>
        </p:spPr>
      </p:sp>
      <p:sp>
        <p:nvSpPr>
          <p:cNvPr id="29" name="Shape 27"/>
          <p:cNvSpPr/>
          <p:nvPr/>
        </p:nvSpPr>
        <p:spPr>
          <a:xfrm>
            <a:off x="0" y="6173180"/>
            <a:ext cx="12191695" cy="63943"/>
          </a:xfrm>
          <a:prstGeom prst="rect">
            <a:avLst/>
          </a:prstGeom>
          <a:solidFill>
            <a:srgbClr val="FAFAFA"/>
          </a:solidFill>
          <a:ln/>
        </p:spPr>
      </p:sp>
      <p:sp>
        <p:nvSpPr>
          <p:cNvPr id="30" name="Shape 28"/>
          <p:cNvSpPr/>
          <p:nvPr/>
        </p:nvSpPr>
        <p:spPr>
          <a:xfrm>
            <a:off x="0" y="6218834"/>
            <a:ext cx="12191695" cy="63943"/>
          </a:xfrm>
          <a:prstGeom prst="rect">
            <a:avLst/>
          </a:prstGeom>
          <a:solidFill>
            <a:srgbClr val="FAFAFA"/>
          </a:solidFill>
          <a:ln/>
        </p:spPr>
      </p:sp>
      <p:sp>
        <p:nvSpPr>
          <p:cNvPr id="31" name="Shape 29"/>
          <p:cNvSpPr/>
          <p:nvPr/>
        </p:nvSpPr>
        <p:spPr>
          <a:xfrm>
            <a:off x="0" y="6264489"/>
            <a:ext cx="12191695" cy="63943"/>
          </a:xfrm>
          <a:prstGeom prst="rect">
            <a:avLst/>
          </a:prstGeom>
          <a:solidFill>
            <a:srgbClr val="FAFAFA"/>
          </a:solidFill>
          <a:ln/>
        </p:spPr>
      </p:sp>
      <p:sp>
        <p:nvSpPr>
          <p:cNvPr id="32" name="Shape 30"/>
          <p:cNvSpPr/>
          <p:nvPr/>
        </p:nvSpPr>
        <p:spPr>
          <a:xfrm>
            <a:off x="0" y="6310144"/>
            <a:ext cx="12191695" cy="63943"/>
          </a:xfrm>
          <a:prstGeom prst="rect">
            <a:avLst/>
          </a:prstGeom>
          <a:solidFill>
            <a:srgbClr val="FBFBFB"/>
          </a:solidFill>
          <a:ln/>
        </p:spPr>
      </p:sp>
      <p:sp>
        <p:nvSpPr>
          <p:cNvPr id="33" name="Shape 31"/>
          <p:cNvSpPr/>
          <p:nvPr/>
        </p:nvSpPr>
        <p:spPr>
          <a:xfrm>
            <a:off x="0" y="6355798"/>
            <a:ext cx="12191695" cy="63943"/>
          </a:xfrm>
          <a:prstGeom prst="rect">
            <a:avLst/>
          </a:prstGeom>
          <a:solidFill>
            <a:srgbClr val="FBFBFB"/>
          </a:solidFill>
          <a:ln/>
        </p:spPr>
      </p:sp>
      <p:sp>
        <p:nvSpPr>
          <p:cNvPr id="34" name="Shape 32"/>
          <p:cNvSpPr/>
          <p:nvPr/>
        </p:nvSpPr>
        <p:spPr>
          <a:xfrm>
            <a:off x="0" y="6401453"/>
            <a:ext cx="12191695" cy="63943"/>
          </a:xfrm>
          <a:prstGeom prst="rect">
            <a:avLst/>
          </a:prstGeom>
          <a:solidFill>
            <a:srgbClr val="FCFCFC"/>
          </a:solidFill>
          <a:ln/>
        </p:spPr>
      </p:sp>
      <p:sp>
        <p:nvSpPr>
          <p:cNvPr id="35" name="Shape 33"/>
          <p:cNvSpPr/>
          <p:nvPr/>
        </p:nvSpPr>
        <p:spPr>
          <a:xfrm>
            <a:off x="0" y="6447108"/>
            <a:ext cx="12191695" cy="63943"/>
          </a:xfrm>
          <a:prstGeom prst="rect">
            <a:avLst/>
          </a:prstGeom>
          <a:solidFill>
            <a:srgbClr val="FCFCFC"/>
          </a:solidFill>
          <a:ln/>
        </p:spPr>
      </p:sp>
      <p:sp>
        <p:nvSpPr>
          <p:cNvPr id="36" name="Shape 34"/>
          <p:cNvSpPr/>
          <p:nvPr/>
        </p:nvSpPr>
        <p:spPr>
          <a:xfrm>
            <a:off x="0" y="6492763"/>
            <a:ext cx="12191695" cy="63943"/>
          </a:xfrm>
          <a:prstGeom prst="rect">
            <a:avLst/>
          </a:prstGeom>
          <a:solidFill>
            <a:srgbClr val="FCFCFC"/>
          </a:solidFill>
          <a:ln/>
        </p:spPr>
      </p:sp>
      <p:sp>
        <p:nvSpPr>
          <p:cNvPr id="37" name="Shape 35"/>
          <p:cNvSpPr/>
          <p:nvPr/>
        </p:nvSpPr>
        <p:spPr>
          <a:xfrm>
            <a:off x="0" y="6538417"/>
            <a:ext cx="12191695" cy="63943"/>
          </a:xfrm>
          <a:prstGeom prst="rect">
            <a:avLst/>
          </a:prstGeom>
          <a:solidFill>
            <a:srgbClr val="FDFDFD"/>
          </a:solidFill>
          <a:ln/>
        </p:spPr>
      </p:sp>
      <p:sp>
        <p:nvSpPr>
          <p:cNvPr id="38" name="Shape 36"/>
          <p:cNvSpPr/>
          <p:nvPr/>
        </p:nvSpPr>
        <p:spPr>
          <a:xfrm>
            <a:off x="0" y="6584072"/>
            <a:ext cx="12191695" cy="63943"/>
          </a:xfrm>
          <a:prstGeom prst="rect">
            <a:avLst/>
          </a:prstGeom>
          <a:solidFill>
            <a:srgbClr val="FDFDFD"/>
          </a:solidFill>
          <a:ln/>
        </p:spPr>
      </p:sp>
      <p:sp>
        <p:nvSpPr>
          <p:cNvPr id="39" name="Shape 37"/>
          <p:cNvSpPr/>
          <p:nvPr/>
        </p:nvSpPr>
        <p:spPr>
          <a:xfrm>
            <a:off x="0" y="6629727"/>
            <a:ext cx="12191695" cy="63943"/>
          </a:xfrm>
          <a:prstGeom prst="rect">
            <a:avLst/>
          </a:prstGeom>
          <a:solidFill>
            <a:srgbClr val="FDFDFD"/>
          </a:solidFill>
          <a:ln/>
        </p:spPr>
      </p:sp>
      <p:sp>
        <p:nvSpPr>
          <p:cNvPr id="40" name="Shape 38"/>
          <p:cNvSpPr/>
          <p:nvPr/>
        </p:nvSpPr>
        <p:spPr>
          <a:xfrm>
            <a:off x="0" y="6675381"/>
            <a:ext cx="12191695" cy="63943"/>
          </a:xfrm>
          <a:prstGeom prst="rect">
            <a:avLst/>
          </a:prstGeom>
          <a:solidFill>
            <a:srgbClr val="FEFEFE"/>
          </a:solidFill>
          <a:ln/>
        </p:spPr>
      </p:sp>
      <p:sp>
        <p:nvSpPr>
          <p:cNvPr id="41" name="Shape 39"/>
          <p:cNvSpPr/>
          <p:nvPr/>
        </p:nvSpPr>
        <p:spPr>
          <a:xfrm>
            <a:off x="0" y="6721036"/>
            <a:ext cx="12191695" cy="63943"/>
          </a:xfrm>
          <a:prstGeom prst="rect">
            <a:avLst/>
          </a:prstGeom>
          <a:solidFill>
            <a:srgbClr val="FEFEFE"/>
          </a:solidFill>
          <a:ln/>
        </p:spPr>
      </p:sp>
      <p:sp>
        <p:nvSpPr>
          <p:cNvPr id="42" name="Shape 40"/>
          <p:cNvSpPr/>
          <p:nvPr/>
        </p:nvSpPr>
        <p:spPr>
          <a:xfrm>
            <a:off x="0" y="6766691"/>
            <a:ext cx="12191695" cy="63943"/>
          </a:xfrm>
          <a:prstGeom prst="rect">
            <a:avLst/>
          </a:prstGeom>
          <a:solidFill>
            <a:srgbClr val="FEFEFE"/>
          </a:solidFill>
          <a:ln/>
        </p:spPr>
      </p:sp>
      <p:sp>
        <p:nvSpPr>
          <p:cNvPr id="43" name="Shape 41"/>
          <p:cNvSpPr/>
          <p:nvPr/>
        </p:nvSpPr>
        <p:spPr>
          <a:xfrm>
            <a:off x="0" y="6812345"/>
            <a:ext cx="12191695" cy="63943"/>
          </a:xfrm>
          <a:prstGeom prst="rect">
            <a:avLst/>
          </a:prstGeom>
          <a:solidFill>
            <a:srgbClr val="FFFFFF"/>
          </a:solidFill>
          <a:ln/>
        </p:spPr>
      </p:sp>
      <p:sp>
        <p:nvSpPr>
          <p:cNvPr id="44" name="Shape 42"/>
          <p:cNvSpPr/>
          <p:nvPr/>
        </p:nvSpPr>
        <p:spPr>
          <a:xfrm>
            <a:off x="572414" y="3079699"/>
            <a:ext cx="3514039" cy="3238805"/>
          </a:xfrm>
          <a:prstGeom prst="roundRect">
            <a:avLst>
              <a:gd name="adj" fmla="val 8159"/>
            </a:avLst>
          </a:prstGeom>
          <a:solidFill>
            <a:srgbClr val="FBA486"/>
          </a:solidFill>
          <a:ln/>
        </p:spPr>
      </p:sp>
      <p:sp>
        <p:nvSpPr>
          <p:cNvPr id="45" name="Shape 43"/>
          <p:cNvSpPr/>
          <p:nvPr/>
        </p:nvSpPr>
        <p:spPr>
          <a:xfrm>
            <a:off x="572414" y="3343961"/>
            <a:ext cx="63925" cy="2710282"/>
          </a:xfrm>
          <a:prstGeom prst="rect">
            <a:avLst/>
          </a:prstGeom>
          <a:solidFill>
            <a:srgbClr val="FFDBA0"/>
          </a:solidFill>
          <a:ln/>
        </p:spPr>
      </p:sp>
      <p:sp>
        <p:nvSpPr>
          <p:cNvPr id="46" name="Shape 44"/>
          <p:cNvSpPr/>
          <p:nvPr/>
        </p:nvSpPr>
        <p:spPr>
          <a:xfrm>
            <a:off x="618051" y="3195511"/>
            <a:ext cx="63925" cy="3007182"/>
          </a:xfrm>
          <a:prstGeom prst="rect">
            <a:avLst/>
          </a:prstGeom>
          <a:solidFill>
            <a:srgbClr val="FFDA9F"/>
          </a:solidFill>
          <a:ln/>
        </p:spPr>
      </p:sp>
      <p:sp>
        <p:nvSpPr>
          <p:cNvPr id="47" name="Shape 45"/>
          <p:cNvSpPr/>
          <p:nvPr/>
        </p:nvSpPr>
        <p:spPr>
          <a:xfrm>
            <a:off x="663688" y="3144187"/>
            <a:ext cx="63925" cy="3109828"/>
          </a:xfrm>
          <a:prstGeom prst="rect">
            <a:avLst/>
          </a:prstGeom>
          <a:solidFill>
            <a:srgbClr val="FFD89E"/>
          </a:solidFill>
          <a:ln/>
        </p:spPr>
      </p:sp>
      <p:sp>
        <p:nvSpPr>
          <p:cNvPr id="48" name="Shape 46"/>
          <p:cNvSpPr/>
          <p:nvPr/>
        </p:nvSpPr>
        <p:spPr>
          <a:xfrm>
            <a:off x="709325" y="3112410"/>
            <a:ext cx="63925" cy="3173384"/>
          </a:xfrm>
          <a:prstGeom prst="rect">
            <a:avLst/>
          </a:prstGeom>
          <a:solidFill>
            <a:srgbClr val="FFD79E"/>
          </a:solidFill>
          <a:ln/>
        </p:spPr>
      </p:sp>
      <p:sp>
        <p:nvSpPr>
          <p:cNvPr id="49" name="Shape 47"/>
          <p:cNvSpPr/>
          <p:nvPr/>
        </p:nvSpPr>
        <p:spPr>
          <a:xfrm>
            <a:off x="754962" y="3092650"/>
            <a:ext cx="63925" cy="3212903"/>
          </a:xfrm>
          <a:prstGeom prst="rect">
            <a:avLst/>
          </a:prstGeom>
          <a:solidFill>
            <a:srgbClr val="FED59D"/>
          </a:solidFill>
          <a:ln/>
        </p:spPr>
      </p:sp>
      <p:sp>
        <p:nvSpPr>
          <p:cNvPr id="50" name="Shape 48"/>
          <p:cNvSpPr/>
          <p:nvPr/>
        </p:nvSpPr>
        <p:spPr>
          <a:xfrm>
            <a:off x="800599" y="3082173"/>
            <a:ext cx="63925" cy="3233856"/>
          </a:xfrm>
          <a:prstGeom prst="rect">
            <a:avLst/>
          </a:prstGeom>
          <a:solidFill>
            <a:srgbClr val="FED49C"/>
          </a:solidFill>
          <a:ln/>
        </p:spPr>
      </p:sp>
      <p:sp>
        <p:nvSpPr>
          <p:cNvPr id="51" name="Shape 49"/>
          <p:cNvSpPr/>
          <p:nvPr/>
        </p:nvSpPr>
        <p:spPr>
          <a:xfrm>
            <a:off x="846236" y="3079699"/>
            <a:ext cx="63925" cy="3238805"/>
          </a:xfrm>
          <a:prstGeom prst="rect">
            <a:avLst/>
          </a:prstGeom>
          <a:solidFill>
            <a:srgbClr val="FED39C"/>
          </a:solidFill>
          <a:ln/>
        </p:spPr>
      </p:sp>
      <p:sp>
        <p:nvSpPr>
          <p:cNvPr id="52" name="Shape 50"/>
          <p:cNvSpPr/>
          <p:nvPr/>
        </p:nvSpPr>
        <p:spPr>
          <a:xfrm>
            <a:off x="891873" y="3079699"/>
            <a:ext cx="63925" cy="3238805"/>
          </a:xfrm>
          <a:prstGeom prst="rect">
            <a:avLst/>
          </a:prstGeom>
          <a:solidFill>
            <a:srgbClr val="FED19B"/>
          </a:solidFill>
          <a:ln/>
        </p:spPr>
      </p:sp>
      <p:sp>
        <p:nvSpPr>
          <p:cNvPr id="53" name="Shape 51"/>
          <p:cNvSpPr/>
          <p:nvPr/>
        </p:nvSpPr>
        <p:spPr>
          <a:xfrm>
            <a:off x="937509" y="3079699"/>
            <a:ext cx="63925" cy="3238805"/>
          </a:xfrm>
          <a:prstGeom prst="rect">
            <a:avLst/>
          </a:prstGeom>
          <a:solidFill>
            <a:srgbClr val="FED09A"/>
          </a:solidFill>
          <a:ln/>
        </p:spPr>
      </p:sp>
      <p:sp>
        <p:nvSpPr>
          <p:cNvPr id="54" name="Shape 52"/>
          <p:cNvSpPr/>
          <p:nvPr/>
        </p:nvSpPr>
        <p:spPr>
          <a:xfrm>
            <a:off x="983146" y="3079699"/>
            <a:ext cx="63925" cy="3238805"/>
          </a:xfrm>
          <a:prstGeom prst="rect">
            <a:avLst/>
          </a:prstGeom>
          <a:solidFill>
            <a:srgbClr val="FECE9A"/>
          </a:solidFill>
          <a:ln/>
        </p:spPr>
      </p:sp>
      <p:sp>
        <p:nvSpPr>
          <p:cNvPr id="55" name="Shape 53"/>
          <p:cNvSpPr/>
          <p:nvPr/>
        </p:nvSpPr>
        <p:spPr>
          <a:xfrm>
            <a:off x="1028783" y="3079699"/>
            <a:ext cx="63925" cy="3238805"/>
          </a:xfrm>
          <a:prstGeom prst="rect">
            <a:avLst/>
          </a:prstGeom>
          <a:solidFill>
            <a:srgbClr val="FECD99"/>
          </a:solidFill>
          <a:ln/>
        </p:spPr>
      </p:sp>
      <p:sp>
        <p:nvSpPr>
          <p:cNvPr id="56" name="Shape 54"/>
          <p:cNvSpPr/>
          <p:nvPr/>
        </p:nvSpPr>
        <p:spPr>
          <a:xfrm>
            <a:off x="1074420" y="3079699"/>
            <a:ext cx="63925" cy="3238805"/>
          </a:xfrm>
          <a:prstGeom prst="rect">
            <a:avLst/>
          </a:prstGeom>
          <a:solidFill>
            <a:srgbClr val="FECB98"/>
          </a:solidFill>
          <a:ln/>
        </p:spPr>
      </p:sp>
      <p:sp>
        <p:nvSpPr>
          <p:cNvPr id="57" name="Shape 55"/>
          <p:cNvSpPr/>
          <p:nvPr/>
        </p:nvSpPr>
        <p:spPr>
          <a:xfrm>
            <a:off x="1120057" y="3079699"/>
            <a:ext cx="63925" cy="3238805"/>
          </a:xfrm>
          <a:prstGeom prst="rect">
            <a:avLst/>
          </a:prstGeom>
          <a:solidFill>
            <a:srgbClr val="FECA98"/>
          </a:solidFill>
          <a:ln/>
        </p:spPr>
      </p:sp>
      <p:sp>
        <p:nvSpPr>
          <p:cNvPr id="58" name="Shape 56"/>
          <p:cNvSpPr/>
          <p:nvPr/>
        </p:nvSpPr>
        <p:spPr>
          <a:xfrm>
            <a:off x="1165694" y="3079699"/>
            <a:ext cx="63925" cy="3238805"/>
          </a:xfrm>
          <a:prstGeom prst="rect">
            <a:avLst/>
          </a:prstGeom>
          <a:solidFill>
            <a:srgbClr val="FDC897"/>
          </a:solidFill>
          <a:ln/>
        </p:spPr>
      </p:sp>
      <p:sp>
        <p:nvSpPr>
          <p:cNvPr id="59" name="Shape 57"/>
          <p:cNvSpPr/>
          <p:nvPr/>
        </p:nvSpPr>
        <p:spPr>
          <a:xfrm>
            <a:off x="1211331" y="3079699"/>
            <a:ext cx="63925" cy="3238805"/>
          </a:xfrm>
          <a:prstGeom prst="rect">
            <a:avLst/>
          </a:prstGeom>
          <a:solidFill>
            <a:srgbClr val="FDC796"/>
          </a:solidFill>
          <a:ln/>
        </p:spPr>
      </p:sp>
      <p:sp>
        <p:nvSpPr>
          <p:cNvPr id="60" name="Shape 58"/>
          <p:cNvSpPr/>
          <p:nvPr/>
        </p:nvSpPr>
        <p:spPr>
          <a:xfrm>
            <a:off x="1256967" y="3079699"/>
            <a:ext cx="63925" cy="3238805"/>
          </a:xfrm>
          <a:prstGeom prst="rect">
            <a:avLst/>
          </a:prstGeom>
          <a:solidFill>
            <a:srgbClr val="FDC596"/>
          </a:solidFill>
          <a:ln/>
        </p:spPr>
      </p:sp>
      <p:sp>
        <p:nvSpPr>
          <p:cNvPr id="61" name="Shape 59"/>
          <p:cNvSpPr/>
          <p:nvPr/>
        </p:nvSpPr>
        <p:spPr>
          <a:xfrm>
            <a:off x="1302604" y="3079699"/>
            <a:ext cx="63925" cy="3238805"/>
          </a:xfrm>
          <a:prstGeom prst="rect">
            <a:avLst/>
          </a:prstGeom>
          <a:solidFill>
            <a:srgbClr val="FDC495"/>
          </a:solidFill>
          <a:ln/>
        </p:spPr>
      </p:sp>
      <p:sp>
        <p:nvSpPr>
          <p:cNvPr id="62" name="Shape 60"/>
          <p:cNvSpPr/>
          <p:nvPr/>
        </p:nvSpPr>
        <p:spPr>
          <a:xfrm>
            <a:off x="1348241" y="3079699"/>
            <a:ext cx="63925" cy="3238805"/>
          </a:xfrm>
          <a:prstGeom prst="rect">
            <a:avLst/>
          </a:prstGeom>
          <a:solidFill>
            <a:srgbClr val="FDC394"/>
          </a:solidFill>
          <a:ln/>
        </p:spPr>
      </p:sp>
      <p:sp>
        <p:nvSpPr>
          <p:cNvPr id="63" name="Shape 61"/>
          <p:cNvSpPr/>
          <p:nvPr/>
        </p:nvSpPr>
        <p:spPr>
          <a:xfrm>
            <a:off x="1393878" y="3079699"/>
            <a:ext cx="63925" cy="3238805"/>
          </a:xfrm>
          <a:prstGeom prst="rect">
            <a:avLst/>
          </a:prstGeom>
          <a:solidFill>
            <a:srgbClr val="FDC194"/>
          </a:solidFill>
          <a:ln/>
        </p:spPr>
      </p:sp>
      <p:sp>
        <p:nvSpPr>
          <p:cNvPr id="64" name="Shape 62"/>
          <p:cNvSpPr/>
          <p:nvPr/>
        </p:nvSpPr>
        <p:spPr>
          <a:xfrm>
            <a:off x="1439515" y="3079699"/>
            <a:ext cx="63925" cy="3238805"/>
          </a:xfrm>
          <a:prstGeom prst="rect">
            <a:avLst/>
          </a:prstGeom>
          <a:solidFill>
            <a:srgbClr val="FDC093"/>
          </a:solidFill>
          <a:ln/>
        </p:spPr>
      </p:sp>
      <p:sp>
        <p:nvSpPr>
          <p:cNvPr id="65" name="Shape 63"/>
          <p:cNvSpPr/>
          <p:nvPr/>
        </p:nvSpPr>
        <p:spPr>
          <a:xfrm>
            <a:off x="1485152" y="3079699"/>
            <a:ext cx="63925" cy="3238805"/>
          </a:xfrm>
          <a:prstGeom prst="rect">
            <a:avLst/>
          </a:prstGeom>
          <a:solidFill>
            <a:srgbClr val="FDBE92"/>
          </a:solidFill>
          <a:ln/>
        </p:spPr>
      </p:sp>
      <p:sp>
        <p:nvSpPr>
          <p:cNvPr id="66" name="Shape 64"/>
          <p:cNvSpPr/>
          <p:nvPr/>
        </p:nvSpPr>
        <p:spPr>
          <a:xfrm>
            <a:off x="1530789" y="3079699"/>
            <a:ext cx="63925" cy="3238805"/>
          </a:xfrm>
          <a:prstGeom prst="rect">
            <a:avLst/>
          </a:prstGeom>
          <a:solidFill>
            <a:srgbClr val="FCBD91"/>
          </a:solidFill>
          <a:ln/>
        </p:spPr>
      </p:sp>
      <p:sp>
        <p:nvSpPr>
          <p:cNvPr id="67" name="Shape 65"/>
          <p:cNvSpPr/>
          <p:nvPr/>
        </p:nvSpPr>
        <p:spPr>
          <a:xfrm>
            <a:off x="1576426" y="3079699"/>
            <a:ext cx="63925" cy="3238805"/>
          </a:xfrm>
          <a:prstGeom prst="rect">
            <a:avLst/>
          </a:prstGeom>
          <a:solidFill>
            <a:srgbClr val="FCBB91"/>
          </a:solidFill>
          <a:ln/>
        </p:spPr>
      </p:sp>
      <p:sp>
        <p:nvSpPr>
          <p:cNvPr id="68" name="Shape 66"/>
          <p:cNvSpPr/>
          <p:nvPr/>
        </p:nvSpPr>
        <p:spPr>
          <a:xfrm>
            <a:off x="1622062" y="3079699"/>
            <a:ext cx="63925" cy="3238805"/>
          </a:xfrm>
          <a:prstGeom prst="rect">
            <a:avLst/>
          </a:prstGeom>
          <a:solidFill>
            <a:srgbClr val="FCBA90"/>
          </a:solidFill>
          <a:ln/>
        </p:spPr>
      </p:sp>
      <p:sp>
        <p:nvSpPr>
          <p:cNvPr id="69" name="Shape 67"/>
          <p:cNvSpPr/>
          <p:nvPr/>
        </p:nvSpPr>
        <p:spPr>
          <a:xfrm>
            <a:off x="1667699" y="3079699"/>
            <a:ext cx="63925" cy="3238805"/>
          </a:xfrm>
          <a:prstGeom prst="rect">
            <a:avLst/>
          </a:prstGeom>
          <a:solidFill>
            <a:srgbClr val="FCB88F"/>
          </a:solidFill>
          <a:ln/>
        </p:spPr>
      </p:sp>
      <p:sp>
        <p:nvSpPr>
          <p:cNvPr id="70" name="Shape 68"/>
          <p:cNvSpPr/>
          <p:nvPr/>
        </p:nvSpPr>
        <p:spPr>
          <a:xfrm>
            <a:off x="1713336" y="3079699"/>
            <a:ext cx="63925" cy="3238805"/>
          </a:xfrm>
          <a:prstGeom prst="rect">
            <a:avLst/>
          </a:prstGeom>
          <a:solidFill>
            <a:srgbClr val="FCB78F"/>
          </a:solidFill>
          <a:ln/>
        </p:spPr>
      </p:sp>
      <p:sp>
        <p:nvSpPr>
          <p:cNvPr id="71" name="Shape 69"/>
          <p:cNvSpPr/>
          <p:nvPr/>
        </p:nvSpPr>
        <p:spPr>
          <a:xfrm>
            <a:off x="1758973" y="3079699"/>
            <a:ext cx="63925" cy="3238805"/>
          </a:xfrm>
          <a:prstGeom prst="rect">
            <a:avLst/>
          </a:prstGeom>
          <a:solidFill>
            <a:srgbClr val="FCB58E"/>
          </a:solidFill>
          <a:ln/>
        </p:spPr>
      </p:sp>
      <p:sp>
        <p:nvSpPr>
          <p:cNvPr id="72" name="Shape 70"/>
          <p:cNvSpPr/>
          <p:nvPr/>
        </p:nvSpPr>
        <p:spPr>
          <a:xfrm>
            <a:off x="1804610" y="3079699"/>
            <a:ext cx="63925" cy="3238805"/>
          </a:xfrm>
          <a:prstGeom prst="rect">
            <a:avLst/>
          </a:prstGeom>
          <a:solidFill>
            <a:srgbClr val="FCB48D"/>
          </a:solidFill>
          <a:ln/>
        </p:spPr>
      </p:sp>
      <p:sp>
        <p:nvSpPr>
          <p:cNvPr id="73" name="Shape 71"/>
          <p:cNvSpPr/>
          <p:nvPr/>
        </p:nvSpPr>
        <p:spPr>
          <a:xfrm>
            <a:off x="1850247" y="3079699"/>
            <a:ext cx="63925" cy="3238805"/>
          </a:xfrm>
          <a:prstGeom prst="rect">
            <a:avLst/>
          </a:prstGeom>
          <a:solidFill>
            <a:srgbClr val="FCB38D"/>
          </a:solidFill>
          <a:ln/>
        </p:spPr>
      </p:sp>
      <p:sp>
        <p:nvSpPr>
          <p:cNvPr id="74" name="Shape 72"/>
          <p:cNvSpPr/>
          <p:nvPr/>
        </p:nvSpPr>
        <p:spPr>
          <a:xfrm>
            <a:off x="1895884" y="3079699"/>
            <a:ext cx="63925" cy="3238805"/>
          </a:xfrm>
          <a:prstGeom prst="rect">
            <a:avLst/>
          </a:prstGeom>
          <a:solidFill>
            <a:srgbClr val="FCB18C"/>
          </a:solidFill>
          <a:ln/>
        </p:spPr>
      </p:sp>
      <p:sp>
        <p:nvSpPr>
          <p:cNvPr id="75" name="Shape 73"/>
          <p:cNvSpPr/>
          <p:nvPr/>
        </p:nvSpPr>
        <p:spPr>
          <a:xfrm>
            <a:off x="1941521" y="3079699"/>
            <a:ext cx="63925" cy="3238805"/>
          </a:xfrm>
          <a:prstGeom prst="rect">
            <a:avLst/>
          </a:prstGeom>
          <a:solidFill>
            <a:srgbClr val="FBB08B"/>
          </a:solidFill>
          <a:ln/>
        </p:spPr>
      </p:sp>
      <p:sp>
        <p:nvSpPr>
          <p:cNvPr id="76" name="Shape 74"/>
          <p:cNvSpPr/>
          <p:nvPr/>
        </p:nvSpPr>
        <p:spPr>
          <a:xfrm>
            <a:off x="1987157" y="3079699"/>
            <a:ext cx="63925" cy="3238805"/>
          </a:xfrm>
          <a:prstGeom prst="rect">
            <a:avLst/>
          </a:prstGeom>
          <a:solidFill>
            <a:srgbClr val="FBAE8B"/>
          </a:solidFill>
          <a:ln/>
        </p:spPr>
      </p:sp>
      <p:sp>
        <p:nvSpPr>
          <p:cNvPr id="77" name="Shape 75"/>
          <p:cNvSpPr/>
          <p:nvPr/>
        </p:nvSpPr>
        <p:spPr>
          <a:xfrm>
            <a:off x="2032794" y="3079699"/>
            <a:ext cx="63925" cy="3238805"/>
          </a:xfrm>
          <a:prstGeom prst="rect">
            <a:avLst/>
          </a:prstGeom>
          <a:solidFill>
            <a:srgbClr val="FBAD8A"/>
          </a:solidFill>
          <a:ln/>
        </p:spPr>
      </p:sp>
      <p:sp>
        <p:nvSpPr>
          <p:cNvPr id="78" name="Shape 76"/>
          <p:cNvSpPr/>
          <p:nvPr/>
        </p:nvSpPr>
        <p:spPr>
          <a:xfrm>
            <a:off x="2078431" y="3079699"/>
            <a:ext cx="63925" cy="3238805"/>
          </a:xfrm>
          <a:prstGeom prst="rect">
            <a:avLst/>
          </a:prstGeom>
          <a:solidFill>
            <a:srgbClr val="FBAB89"/>
          </a:solidFill>
          <a:ln/>
        </p:spPr>
      </p:sp>
      <p:sp>
        <p:nvSpPr>
          <p:cNvPr id="79" name="Shape 77"/>
          <p:cNvSpPr/>
          <p:nvPr/>
        </p:nvSpPr>
        <p:spPr>
          <a:xfrm>
            <a:off x="2124068" y="3079699"/>
            <a:ext cx="63925" cy="3238805"/>
          </a:xfrm>
          <a:prstGeom prst="rect">
            <a:avLst/>
          </a:prstGeom>
          <a:solidFill>
            <a:srgbClr val="FBAA89"/>
          </a:solidFill>
          <a:ln/>
        </p:spPr>
      </p:sp>
      <p:sp>
        <p:nvSpPr>
          <p:cNvPr id="80" name="Shape 78"/>
          <p:cNvSpPr/>
          <p:nvPr/>
        </p:nvSpPr>
        <p:spPr>
          <a:xfrm>
            <a:off x="2169705" y="3079699"/>
            <a:ext cx="63925" cy="3238805"/>
          </a:xfrm>
          <a:prstGeom prst="rect">
            <a:avLst/>
          </a:prstGeom>
          <a:solidFill>
            <a:srgbClr val="FBA888"/>
          </a:solidFill>
          <a:ln/>
        </p:spPr>
      </p:sp>
      <p:sp>
        <p:nvSpPr>
          <p:cNvPr id="81" name="Shape 79"/>
          <p:cNvSpPr/>
          <p:nvPr/>
        </p:nvSpPr>
        <p:spPr>
          <a:xfrm>
            <a:off x="2215342" y="3079699"/>
            <a:ext cx="63925" cy="3238805"/>
          </a:xfrm>
          <a:prstGeom prst="rect">
            <a:avLst/>
          </a:prstGeom>
          <a:solidFill>
            <a:srgbClr val="FBA787"/>
          </a:solidFill>
          <a:ln/>
        </p:spPr>
      </p:sp>
      <p:sp>
        <p:nvSpPr>
          <p:cNvPr id="82" name="Shape 80"/>
          <p:cNvSpPr/>
          <p:nvPr/>
        </p:nvSpPr>
        <p:spPr>
          <a:xfrm>
            <a:off x="2260979" y="3079699"/>
            <a:ext cx="63925" cy="3238805"/>
          </a:xfrm>
          <a:prstGeom prst="rect">
            <a:avLst/>
          </a:prstGeom>
          <a:solidFill>
            <a:srgbClr val="FBA587"/>
          </a:solidFill>
          <a:ln/>
        </p:spPr>
      </p:sp>
      <p:sp>
        <p:nvSpPr>
          <p:cNvPr id="83" name="Shape 81"/>
          <p:cNvSpPr/>
          <p:nvPr/>
        </p:nvSpPr>
        <p:spPr>
          <a:xfrm>
            <a:off x="2306616" y="3079699"/>
            <a:ext cx="63925" cy="3238805"/>
          </a:xfrm>
          <a:prstGeom prst="rect">
            <a:avLst/>
          </a:prstGeom>
          <a:solidFill>
            <a:srgbClr val="FBA486"/>
          </a:solidFill>
          <a:ln/>
        </p:spPr>
      </p:sp>
      <p:sp>
        <p:nvSpPr>
          <p:cNvPr id="84" name="Shape 82"/>
          <p:cNvSpPr/>
          <p:nvPr/>
        </p:nvSpPr>
        <p:spPr>
          <a:xfrm>
            <a:off x="2352252" y="3079699"/>
            <a:ext cx="63925" cy="3238805"/>
          </a:xfrm>
          <a:prstGeom prst="rect">
            <a:avLst/>
          </a:prstGeom>
          <a:solidFill>
            <a:srgbClr val="FAA385"/>
          </a:solidFill>
          <a:ln/>
        </p:spPr>
      </p:sp>
      <p:sp>
        <p:nvSpPr>
          <p:cNvPr id="85" name="Shape 83"/>
          <p:cNvSpPr/>
          <p:nvPr/>
        </p:nvSpPr>
        <p:spPr>
          <a:xfrm>
            <a:off x="2397889" y="3079699"/>
            <a:ext cx="63925" cy="3238805"/>
          </a:xfrm>
          <a:prstGeom prst="rect">
            <a:avLst/>
          </a:prstGeom>
          <a:solidFill>
            <a:srgbClr val="FAA185"/>
          </a:solidFill>
          <a:ln/>
        </p:spPr>
      </p:sp>
      <p:sp>
        <p:nvSpPr>
          <p:cNvPr id="86" name="Shape 84"/>
          <p:cNvSpPr/>
          <p:nvPr/>
        </p:nvSpPr>
        <p:spPr>
          <a:xfrm>
            <a:off x="2443526" y="3079699"/>
            <a:ext cx="63925" cy="3238805"/>
          </a:xfrm>
          <a:prstGeom prst="rect">
            <a:avLst/>
          </a:prstGeom>
          <a:solidFill>
            <a:srgbClr val="FAA084"/>
          </a:solidFill>
          <a:ln/>
        </p:spPr>
      </p:sp>
      <p:sp>
        <p:nvSpPr>
          <p:cNvPr id="87" name="Shape 85"/>
          <p:cNvSpPr/>
          <p:nvPr/>
        </p:nvSpPr>
        <p:spPr>
          <a:xfrm>
            <a:off x="2489163" y="3079699"/>
            <a:ext cx="63925" cy="3238805"/>
          </a:xfrm>
          <a:prstGeom prst="rect">
            <a:avLst/>
          </a:prstGeom>
          <a:solidFill>
            <a:srgbClr val="FA9E83"/>
          </a:solidFill>
          <a:ln/>
        </p:spPr>
      </p:sp>
      <p:sp>
        <p:nvSpPr>
          <p:cNvPr id="88" name="Shape 86"/>
          <p:cNvSpPr/>
          <p:nvPr/>
        </p:nvSpPr>
        <p:spPr>
          <a:xfrm>
            <a:off x="2534800" y="3079699"/>
            <a:ext cx="63925" cy="3238805"/>
          </a:xfrm>
          <a:prstGeom prst="rect">
            <a:avLst/>
          </a:prstGeom>
          <a:solidFill>
            <a:srgbClr val="FA9D83"/>
          </a:solidFill>
          <a:ln/>
        </p:spPr>
      </p:sp>
      <p:sp>
        <p:nvSpPr>
          <p:cNvPr id="89" name="Shape 87"/>
          <p:cNvSpPr/>
          <p:nvPr/>
        </p:nvSpPr>
        <p:spPr>
          <a:xfrm>
            <a:off x="2580437" y="3079699"/>
            <a:ext cx="63925" cy="3238805"/>
          </a:xfrm>
          <a:prstGeom prst="rect">
            <a:avLst/>
          </a:prstGeom>
          <a:solidFill>
            <a:srgbClr val="FA9B82"/>
          </a:solidFill>
          <a:ln/>
        </p:spPr>
      </p:sp>
      <p:sp>
        <p:nvSpPr>
          <p:cNvPr id="90" name="Shape 88"/>
          <p:cNvSpPr/>
          <p:nvPr/>
        </p:nvSpPr>
        <p:spPr>
          <a:xfrm>
            <a:off x="2626074" y="3079699"/>
            <a:ext cx="63925" cy="3238805"/>
          </a:xfrm>
          <a:prstGeom prst="rect">
            <a:avLst/>
          </a:prstGeom>
          <a:solidFill>
            <a:srgbClr val="FA9A81"/>
          </a:solidFill>
          <a:ln/>
        </p:spPr>
      </p:sp>
      <p:sp>
        <p:nvSpPr>
          <p:cNvPr id="91" name="Shape 89"/>
          <p:cNvSpPr/>
          <p:nvPr/>
        </p:nvSpPr>
        <p:spPr>
          <a:xfrm>
            <a:off x="2671711" y="3079699"/>
            <a:ext cx="63925" cy="3238805"/>
          </a:xfrm>
          <a:prstGeom prst="rect">
            <a:avLst/>
          </a:prstGeom>
          <a:solidFill>
            <a:srgbClr val="FA9881"/>
          </a:solidFill>
          <a:ln/>
        </p:spPr>
      </p:sp>
      <p:sp>
        <p:nvSpPr>
          <p:cNvPr id="92" name="Shape 90"/>
          <p:cNvSpPr/>
          <p:nvPr/>
        </p:nvSpPr>
        <p:spPr>
          <a:xfrm>
            <a:off x="2717347" y="3079699"/>
            <a:ext cx="63925" cy="3238805"/>
          </a:xfrm>
          <a:prstGeom prst="rect">
            <a:avLst/>
          </a:prstGeom>
          <a:solidFill>
            <a:srgbClr val="F99780"/>
          </a:solidFill>
          <a:ln/>
        </p:spPr>
      </p:sp>
      <p:sp>
        <p:nvSpPr>
          <p:cNvPr id="93" name="Shape 91"/>
          <p:cNvSpPr/>
          <p:nvPr/>
        </p:nvSpPr>
        <p:spPr>
          <a:xfrm>
            <a:off x="2762984" y="3079699"/>
            <a:ext cx="63925" cy="3238805"/>
          </a:xfrm>
          <a:prstGeom prst="rect">
            <a:avLst/>
          </a:prstGeom>
          <a:solidFill>
            <a:srgbClr val="F9957F"/>
          </a:solidFill>
          <a:ln/>
        </p:spPr>
      </p:sp>
      <p:sp>
        <p:nvSpPr>
          <p:cNvPr id="94" name="Shape 92"/>
          <p:cNvSpPr/>
          <p:nvPr/>
        </p:nvSpPr>
        <p:spPr>
          <a:xfrm>
            <a:off x="2808621" y="3079699"/>
            <a:ext cx="63925" cy="3238805"/>
          </a:xfrm>
          <a:prstGeom prst="rect">
            <a:avLst/>
          </a:prstGeom>
          <a:solidFill>
            <a:srgbClr val="F9947F"/>
          </a:solidFill>
          <a:ln/>
        </p:spPr>
      </p:sp>
      <p:sp>
        <p:nvSpPr>
          <p:cNvPr id="95" name="Shape 93"/>
          <p:cNvSpPr/>
          <p:nvPr/>
        </p:nvSpPr>
        <p:spPr>
          <a:xfrm>
            <a:off x="2854258" y="3079699"/>
            <a:ext cx="63925" cy="3238805"/>
          </a:xfrm>
          <a:prstGeom prst="rect">
            <a:avLst/>
          </a:prstGeom>
          <a:solidFill>
            <a:srgbClr val="F9937E"/>
          </a:solidFill>
          <a:ln/>
        </p:spPr>
      </p:sp>
      <p:sp>
        <p:nvSpPr>
          <p:cNvPr id="96" name="Shape 94"/>
          <p:cNvSpPr/>
          <p:nvPr/>
        </p:nvSpPr>
        <p:spPr>
          <a:xfrm>
            <a:off x="2899895" y="3079699"/>
            <a:ext cx="63925" cy="3238805"/>
          </a:xfrm>
          <a:prstGeom prst="rect">
            <a:avLst/>
          </a:prstGeom>
          <a:solidFill>
            <a:srgbClr val="F9917D"/>
          </a:solidFill>
          <a:ln/>
        </p:spPr>
      </p:sp>
      <p:sp>
        <p:nvSpPr>
          <p:cNvPr id="97" name="Shape 95"/>
          <p:cNvSpPr/>
          <p:nvPr/>
        </p:nvSpPr>
        <p:spPr>
          <a:xfrm>
            <a:off x="2945532" y="3079699"/>
            <a:ext cx="63925" cy="3238805"/>
          </a:xfrm>
          <a:prstGeom prst="rect">
            <a:avLst/>
          </a:prstGeom>
          <a:solidFill>
            <a:srgbClr val="F9907D"/>
          </a:solidFill>
          <a:ln/>
        </p:spPr>
      </p:sp>
      <p:sp>
        <p:nvSpPr>
          <p:cNvPr id="98" name="Shape 96"/>
          <p:cNvSpPr/>
          <p:nvPr/>
        </p:nvSpPr>
        <p:spPr>
          <a:xfrm>
            <a:off x="2991169" y="3079699"/>
            <a:ext cx="63925" cy="3238805"/>
          </a:xfrm>
          <a:prstGeom prst="rect">
            <a:avLst/>
          </a:prstGeom>
          <a:solidFill>
            <a:srgbClr val="F98E7C"/>
          </a:solidFill>
          <a:ln/>
        </p:spPr>
      </p:sp>
      <p:sp>
        <p:nvSpPr>
          <p:cNvPr id="99" name="Shape 97"/>
          <p:cNvSpPr/>
          <p:nvPr/>
        </p:nvSpPr>
        <p:spPr>
          <a:xfrm>
            <a:off x="3036806" y="3079699"/>
            <a:ext cx="63925" cy="3238805"/>
          </a:xfrm>
          <a:prstGeom prst="rect">
            <a:avLst/>
          </a:prstGeom>
          <a:solidFill>
            <a:srgbClr val="F98D7B"/>
          </a:solidFill>
          <a:ln/>
        </p:spPr>
      </p:sp>
      <p:sp>
        <p:nvSpPr>
          <p:cNvPr id="100" name="Shape 98"/>
          <p:cNvSpPr/>
          <p:nvPr/>
        </p:nvSpPr>
        <p:spPr>
          <a:xfrm>
            <a:off x="3082442" y="3079699"/>
            <a:ext cx="63925" cy="3238805"/>
          </a:xfrm>
          <a:prstGeom prst="rect">
            <a:avLst/>
          </a:prstGeom>
          <a:solidFill>
            <a:srgbClr val="F98B7B"/>
          </a:solidFill>
          <a:ln/>
        </p:spPr>
      </p:sp>
      <p:sp>
        <p:nvSpPr>
          <p:cNvPr id="101" name="Shape 99"/>
          <p:cNvSpPr/>
          <p:nvPr/>
        </p:nvSpPr>
        <p:spPr>
          <a:xfrm>
            <a:off x="3128079" y="3079699"/>
            <a:ext cx="63925" cy="3238805"/>
          </a:xfrm>
          <a:prstGeom prst="rect">
            <a:avLst/>
          </a:prstGeom>
          <a:solidFill>
            <a:srgbClr val="F88A7A"/>
          </a:solidFill>
          <a:ln/>
        </p:spPr>
      </p:sp>
      <p:sp>
        <p:nvSpPr>
          <p:cNvPr id="102" name="Shape 100"/>
          <p:cNvSpPr/>
          <p:nvPr/>
        </p:nvSpPr>
        <p:spPr>
          <a:xfrm>
            <a:off x="3173716" y="3079699"/>
            <a:ext cx="63925" cy="3238805"/>
          </a:xfrm>
          <a:prstGeom prst="rect">
            <a:avLst/>
          </a:prstGeom>
          <a:solidFill>
            <a:srgbClr val="F88879"/>
          </a:solidFill>
          <a:ln/>
        </p:spPr>
      </p:sp>
      <p:sp>
        <p:nvSpPr>
          <p:cNvPr id="103" name="Shape 101"/>
          <p:cNvSpPr/>
          <p:nvPr/>
        </p:nvSpPr>
        <p:spPr>
          <a:xfrm>
            <a:off x="3219353" y="3079699"/>
            <a:ext cx="63925" cy="3238805"/>
          </a:xfrm>
          <a:prstGeom prst="rect">
            <a:avLst/>
          </a:prstGeom>
          <a:solidFill>
            <a:srgbClr val="F88778"/>
          </a:solidFill>
          <a:ln/>
        </p:spPr>
      </p:sp>
      <p:sp>
        <p:nvSpPr>
          <p:cNvPr id="104" name="Shape 102"/>
          <p:cNvSpPr/>
          <p:nvPr/>
        </p:nvSpPr>
        <p:spPr>
          <a:xfrm>
            <a:off x="3264990" y="3079699"/>
            <a:ext cx="63925" cy="3238805"/>
          </a:xfrm>
          <a:prstGeom prst="rect">
            <a:avLst/>
          </a:prstGeom>
          <a:solidFill>
            <a:srgbClr val="F88578"/>
          </a:solidFill>
          <a:ln/>
        </p:spPr>
      </p:sp>
      <p:sp>
        <p:nvSpPr>
          <p:cNvPr id="105" name="Shape 103"/>
          <p:cNvSpPr/>
          <p:nvPr/>
        </p:nvSpPr>
        <p:spPr>
          <a:xfrm>
            <a:off x="3310627" y="3079699"/>
            <a:ext cx="63925" cy="3238805"/>
          </a:xfrm>
          <a:prstGeom prst="rect">
            <a:avLst/>
          </a:prstGeom>
          <a:solidFill>
            <a:srgbClr val="F88477"/>
          </a:solidFill>
          <a:ln/>
        </p:spPr>
      </p:sp>
      <p:sp>
        <p:nvSpPr>
          <p:cNvPr id="106" name="Shape 104"/>
          <p:cNvSpPr/>
          <p:nvPr/>
        </p:nvSpPr>
        <p:spPr>
          <a:xfrm>
            <a:off x="3356264" y="3079699"/>
            <a:ext cx="63925" cy="3238805"/>
          </a:xfrm>
          <a:prstGeom prst="rect">
            <a:avLst/>
          </a:prstGeom>
          <a:solidFill>
            <a:srgbClr val="F88376"/>
          </a:solidFill>
          <a:ln/>
        </p:spPr>
      </p:sp>
      <p:sp>
        <p:nvSpPr>
          <p:cNvPr id="107" name="Shape 105"/>
          <p:cNvSpPr/>
          <p:nvPr/>
        </p:nvSpPr>
        <p:spPr>
          <a:xfrm>
            <a:off x="3401901" y="3079699"/>
            <a:ext cx="63925" cy="3238805"/>
          </a:xfrm>
          <a:prstGeom prst="rect">
            <a:avLst/>
          </a:prstGeom>
          <a:solidFill>
            <a:srgbClr val="F88176"/>
          </a:solidFill>
          <a:ln/>
        </p:spPr>
      </p:sp>
      <p:sp>
        <p:nvSpPr>
          <p:cNvPr id="108" name="Shape 106"/>
          <p:cNvSpPr/>
          <p:nvPr/>
        </p:nvSpPr>
        <p:spPr>
          <a:xfrm>
            <a:off x="3447537" y="3079699"/>
            <a:ext cx="63925" cy="3238805"/>
          </a:xfrm>
          <a:prstGeom prst="rect">
            <a:avLst/>
          </a:prstGeom>
          <a:solidFill>
            <a:srgbClr val="F88075"/>
          </a:solidFill>
          <a:ln/>
        </p:spPr>
      </p:sp>
      <p:sp>
        <p:nvSpPr>
          <p:cNvPr id="109" name="Shape 107"/>
          <p:cNvSpPr/>
          <p:nvPr/>
        </p:nvSpPr>
        <p:spPr>
          <a:xfrm>
            <a:off x="3493174" y="3079699"/>
            <a:ext cx="63925" cy="3238805"/>
          </a:xfrm>
          <a:prstGeom prst="rect">
            <a:avLst/>
          </a:prstGeom>
          <a:solidFill>
            <a:srgbClr val="F77E74"/>
          </a:solidFill>
          <a:ln/>
        </p:spPr>
      </p:sp>
      <p:sp>
        <p:nvSpPr>
          <p:cNvPr id="110" name="Shape 108"/>
          <p:cNvSpPr/>
          <p:nvPr/>
        </p:nvSpPr>
        <p:spPr>
          <a:xfrm>
            <a:off x="3538811" y="3079699"/>
            <a:ext cx="63925" cy="3238805"/>
          </a:xfrm>
          <a:prstGeom prst="rect">
            <a:avLst/>
          </a:prstGeom>
          <a:solidFill>
            <a:srgbClr val="F77D74"/>
          </a:solidFill>
          <a:ln/>
        </p:spPr>
      </p:sp>
      <p:sp>
        <p:nvSpPr>
          <p:cNvPr id="111" name="Shape 109"/>
          <p:cNvSpPr/>
          <p:nvPr/>
        </p:nvSpPr>
        <p:spPr>
          <a:xfrm>
            <a:off x="3584448" y="3079699"/>
            <a:ext cx="63925" cy="3238805"/>
          </a:xfrm>
          <a:prstGeom prst="rect">
            <a:avLst/>
          </a:prstGeom>
          <a:solidFill>
            <a:srgbClr val="F77B73"/>
          </a:solidFill>
          <a:ln/>
        </p:spPr>
      </p:sp>
      <p:sp>
        <p:nvSpPr>
          <p:cNvPr id="112" name="Shape 110"/>
          <p:cNvSpPr/>
          <p:nvPr/>
        </p:nvSpPr>
        <p:spPr>
          <a:xfrm>
            <a:off x="3630085" y="3079699"/>
            <a:ext cx="63925" cy="3238805"/>
          </a:xfrm>
          <a:prstGeom prst="rect">
            <a:avLst/>
          </a:prstGeom>
          <a:solidFill>
            <a:srgbClr val="F77A72"/>
          </a:solidFill>
          <a:ln/>
        </p:spPr>
      </p:sp>
      <p:sp>
        <p:nvSpPr>
          <p:cNvPr id="113" name="Shape 111"/>
          <p:cNvSpPr/>
          <p:nvPr/>
        </p:nvSpPr>
        <p:spPr>
          <a:xfrm>
            <a:off x="3675722" y="3079699"/>
            <a:ext cx="63925" cy="3238805"/>
          </a:xfrm>
          <a:prstGeom prst="rect">
            <a:avLst/>
          </a:prstGeom>
          <a:solidFill>
            <a:srgbClr val="F77872"/>
          </a:solidFill>
          <a:ln/>
        </p:spPr>
      </p:sp>
      <p:sp>
        <p:nvSpPr>
          <p:cNvPr id="114" name="Shape 112"/>
          <p:cNvSpPr/>
          <p:nvPr/>
        </p:nvSpPr>
        <p:spPr>
          <a:xfrm>
            <a:off x="3721359" y="3079699"/>
            <a:ext cx="63925" cy="3238805"/>
          </a:xfrm>
          <a:prstGeom prst="rect">
            <a:avLst/>
          </a:prstGeom>
          <a:solidFill>
            <a:srgbClr val="F77771"/>
          </a:solidFill>
          <a:ln/>
        </p:spPr>
      </p:sp>
      <p:sp>
        <p:nvSpPr>
          <p:cNvPr id="115" name="Shape 113"/>
          <p:cNvSpPr/>
          <p:nvPr/>
        </p:nvSpPr>
        <p:spPr>
          <a:xfrm>
            <a:off x="3766995" y="3079699"/>
            <a:ext cx="63925" cy="3238805"/>
          </a:xfrm>
          <a:prstGeom prst="rect">
            <a:avLst/>
          </a:prstGeom>
          <a:solidFill>
            <a:srgbClr val="F77570"/>
          </a:solidFill>
          <a:ln/>
        </p:spPr>
      </p:sp>
      <p:sp>
        <p:nvSpPr>
          <p:cNvPr id="116" name="Shape 114"/>
          <p:cNvSpPr/>
          <p:nvPr/>
        </p:nvSpPr>
        <p:spPr>
          <a:xfrm>
            <a:off x="3812632" y="3082173"/>
            <a:ext cx="63925" cy="3233856"/>
          </a:xfrm>
          <a:prstGeom prst="rect">
            <a:avLst/>
          </a:prstGeom>
          <a:solidFill>
            <a:srgbClr val="F77470"/>
          </a:solidFill>
          <a:ln/>
        </p:spPr>
      </p:sp>
      <p:sp>
        <p:nvSpPr>
          <p:cNvPr id="117" name="Shape 115"/>
          <p:cNvSpPr/>
          <p:nvPr/>
        </p:nvSpPr>
        <p:spPr>
          <a:xfrm>
            <a:off x="3858269" y="3092650"/>
            <a:ext cx="63925" cy="3212903"/>
          </a:xfrm>
          <a:prstGeom prst="rect">
            <a:avLst/>
          </a:prstGeom>
          <a:solidFill>
            <a:srgbClr val="F7736F"/>
          </a:solidFill>
          <a:ln/>
        </p:spPr>
      </p:sp>
      <p:sp>
        <p:nvSpPr>
          <p:cNvPr id="118" name="Shape 116"/>
          <p:cNvSpPr/>
          <p:nvPr/>
        </p:nvSpPr>
        <p:spPr>
          <a:xfrm>
            <a:off x="3903906" y="3112410"/>
            <a:ext cx="63925" cy="3173384"/>
          </a:xfrm>
          <a:prstGeom prst="rect">
            <a:avLst/>
          </a:prstGeom>
          <a:solidFill>
            <a:srgbClr val="F6716E"/>
          </a:solidFill>
          <a:ln/>
        </p:spPr>
      </p:sp>
      <p:sp>
        <p:nvSpPr>
          <p:cNvPr id="119" name="Shape 117"/>
          <p:cNvSpPr/>
          <p:nvPr/>
        </p:nvSpPr>
        <p:spPr>
          <a:xfrm>
            <a:off x="3949543" y="3144187"/>
            <a:ext cx="63925" cy="3109828"/>
          </a:xfrm>
          <a:prstGeom prst="rect">
            <a:avLst/>
          </a:prstGeom>
          <a:solidFill>
            <a:srgbClr val="F6706E"/>
          </a:solidFill>
          <a:ln/>
        </p:spPr>
      </p:sp>
      <p:sp>
        <p:nvSpPr>
          <p:cNvPr id="120" name="Shape 118"/>
          <p:cNvSpPr/>
          <p:nvPr/>
        </p:nvSpPr>
        <p:spPr>
          <a:xfrm>
            <a:off x="3995180" y="3195511"/>
            <a:ext cx="63925" cy="3007182"/>
          </a:xfrm>
          <a:prstGeom prst="rect">
            <a:avLst/>
          </a:prstGeom>
          <a:solidFill>
            <a:srgbClr val="F66E6D"/>
          </a:solidFill>
          <a:ln/>
        </p:spPr>
      </p:sp>
      <p:sp>
        <p:nvSpPr>
          <p:cNvPr id="121" name="Shape 119"/>
          <p:cNvSpPr/>
          <p:nvPr/>
        </p:nvSpPr>
        <p:spPr>
          <a:xfrm>
            <a:off x="4040817" y="3343961"/>
            <a:ext cx="63925" cy="2710282"/>
          </a:xfrm>
          <a:prstGeom prst="rect">
            <a:avLst/>
          </a:prstGeom>
          <a:solidFill>
            <a:srgbClr val="F66D6C"/>
          </a:solidFill>
          <a:ln/>
        </p:spPr>
      </p:sp>
      <p:sp>
        <p:nvSpPr>
          <p:cNvPr id="122" name="Shape 120"/>
          <p:cNvSpPr/>
          <p:nvPr/>
        </p:nvSpPr>
        <p:spPr>
          <a:xfrm>
            <a:off x="855878" y="2927909"/>
            <a:ext cx="5135" cy="125844"/>
          </a:xfrm>
          <a:prstGeom prst="rect">
            <a:avLst/>
          </a:prstGeom>
          <a:solidFill>
            <a:srgbClr val="DCBA88"/>
          </a:solidFill>
          <a:ln/>
        </p:spPr>
      </p:sp>
      <p:sp>
        <p:nvSpPr>
          <p:cNvPr id="123" name="Shape 121"/>
          <p:cNvSpPr/>
          <p:nvPr/>
        </p:nvSpPr>
        <p:spPr>
          <a:xfrm>
            <a:off x="855878" y="2927909"/>
            <a:ext cx="140290" cy="125844"/>
          </a:xfrm>
          <a:prstGeom prst="rect">
            <a:avLst/>
          </a:prstGeom>
          <a:solidFill>
            <a:srgbClr val="DCB586"/>
          </a:solidFill>
          <a:ln/>
        </p:spPr>
      </p:sp>
      <p:sp>
        <p:nvSpPr>
          <p:cNvPr id="124" name="Shape 122"/>
          <p:cNvSpPr/>
          <p:nvPr/>
        </p:nvSpPr>
        <p:spPr>
          <a:xfrm>
            <a:off x="977880" y="2927909"/>
            <a:ext cx="153443" cy="125844"/>
          </a:xfrm>
          <a:prstGeom prst="rect">
            <a:avLst/>
          </a:prstGeom>
          <a:solidFill>
            <a:srgbClr val="DCB285"/>
          </a:solidFill>
          <a:ln/>
        </p:spPr>
      </p:sp>
      <p:sp>
        <p:nvSpPr>
          <p:cNvPr id="125" name="Shape 123"/>
          <p:cNvSpPr/>
          <p:nvPr/>
        </p:nvSpPr>
        <p:spPr>
          <a:xfrm>
            <a:off x="1113036" y="2927909"/>
            <a:ext cx="153443" cy="125844"/>
          </a:xfrm>
          <a:prstGeom prst="rect">
            <a:avLst/>
          </a:prstGeom>
          <a:solidFill>
            <a:srgbClr val="DBAE83"/>
          </a:solidFill>
          <a:ln/>
        </p:spPr>
      </p:sp>
      <p:sp>
        <p:nvSpPr>
          <p:cNvPr id="126" name="Shape 124"/>
          <p:cNvSpPr/>
          <p:nvPr/>
        </p:nvSpPr>
        <p:spPr>
          <a:xfrm>
            <a:off x="1248191" y="2927909"/>
            <a:ext cx="153443" cy="125844"/>
          </a:xfrm>
          <a:prstGeom prst="rect">
            <a:avLst/>
          </a:prstGeom>
          <a:solidFill>
            <a:srgbClr val="DBAA81"/>
          </a:solidFill>
          <a:ln/>
        </p:spPr>
      </p:sp>
      <p:sp>
        <p:nvSpPr>
          <p:cNvPr id="127" name="Shape 125"/>
          <p:cNvSpPr/>
          <p:nvPr/>
        </p:nvSpPr>
        <p:spPr>
          <a:xfrm>
            <a:off x="1383347" y="2927909"/>
            <a:ext cx="153443" cy="125844"/>
          </a:xfrm>
          <a:prstGeom prst="rect">
            <a:avLst/>
          </a:prstGeom>
          <a:solidFill>
            <a:srgbClr val="DBA67F"/>
          </a:solidFill>
          <a:ln/>
        </p:spPr>
      </p:sp>
      <p:sp>
        <p:nvSpPr>
          <p:cNvPr id="128" name="Shape 126"/>
          <p:cNvSpPr/>
          <p:nvPr/>
        </p:nvSpPr>
        <p:spPr>
          <a:xfrm>
            <a:off x="1518502" y="2927909"/>
            <a:ext cx="153443" cy="125844"/>
          </a:xfrm>
          <a:prstGeom prst="rect">
            <a:avLst/>
          </a:prstGeom>
          <a:solidFill>
            <a:srgbClr val="DAA37E"/>
          </a:solidFill>
          <a:ln/>
        </p:spPr>
      </p:sp>
      <p:sp>
        <p:nvSpPr>
          <p:cNvPr id="129" name="Shape 127"/>
          <p:cNvSpPr/>
          <p:nvPr/>
        </p:nvSpPr>
        <p:spPr>
          <a:xfrm>
            <a:off x="1653657" y="2927909"/>
            <a:ext cx="153443" cy="125844"/>
          </a:xfrm>
          <a:prstGeom prst="rect">
            <a:avLst/>
          </a:prstGeom>
          <a:solidFill>
            <a:srgbClr val="DA9F7C"/>
          </a:solidFill>
          <a:ln/>
        </p:spPr>
      </p:sp>
      <p:sp>
        <p:nvSpPr>
          <p:cNvPr id="130" name="Shape 128"/>
          <p:cNvSpPr/>
          <p:nvPr/>
        </p:nvSpPr>
        <p:spPr>
          <a:xfrm>
            <a:off x="1788813" y="2927909"/>
            <a:ext cx="153443" cy="125844"/>
          </a:xfrm>
          <a:prstGeom prst="rect">
            <a:avLst/>
          </a:prstGeom>
          <a:solidFill>
            <a:srgbClr val="DA9B7A"/>
          </a:solidFill>
          <a:ln/>
        </p:spPr>
      </p:sp>
      <p:sp>
        <p:nvSpPr>
          <p:cNvPr id="131" name="Shape 129"/>
          <p:cNvSpPr/>
          <p:nvPr/>
        </p:nvSpPr>
        <p:spPr>
          <a:xfrm>
            <a:off x="1923968" y="2927909"/>
            <a:ext cx="153443" cy="125844"/>
          </a:xfrm>
          <a:prstGeom prst="rect">
            <a:avLst/>
          </a:prstGeom>
          <a:solidFill>
            <a:srgbClr val="DA9878"/>
          </a:solidFill>
          <a:ln/>
        </p:spPr>
      </p:sp>
      <p:sp>
        <p:nvSpPr>
          <p:cNvPr id="132" name="Shape 130"/>
          <p:cNvSpPr/>
          <p:nvPr/>
        </p:nvSpPr>
        <p:spPr>
          <a:xfrm>
            <a:off x="2059123" y="2927909"/>
            <a:ext cx="153443" cy="125844"/>
          </a:xfrm>
          <a:prstGeom prst="rect">
            <a:avLst/>
          </a:prstGeom>
          <a:solidFill>
            <a:srgbClr val="DA9377"/>
          </a:solidFill>
          <a:ln/>
        </p:spPr>
      </p:sp>
      <p:sp>
        <p:nvSpPr>
          <p:cNvPr id="133" name="Shape 131"/>
          <p:cNvSpPr/>
          <p:nvPr/>
        </p:nvSpPr>
        <p:spPr>
          <a:xfrm>
            <a:off x="2194279" y="2927909"/>
            <a:ext cx="153443" cy="125844"/>
          </a:xfrm>
          <a:prstGeom prst="rect">
            <a:avLst/>
          </a:prstGeom>
          <a:solidFill>
            <a:srgbClr val="DA9075"/>
          </a:solidFill>
          <a:ln/>
        </p:spPr>
      </p:sp>
      <p:sp>
        <p:nvSpPr>
          <p:cNvPr id="134" name="Shape 132"/>
          <p:cNvSpPr/>
          <p:nvPr/>
        </p:nvSpPr>
        <p:spPr>
          <a:xfrm>
            <a:off x="2329434" y="2927909"/>
            <a:ext cx="153443" cy="125844"/>
          </a:xfrm>
          <a:prstGeom prst="rect">
            <a:avLst/>
          </a:prstGeom>
          <a:solidFill>
            <a:srgbClr val="D98C73"/>
          </a:solidFill>
          <a:ln/>
        </p:spPr>
      </p:sp>
      <p:sp>
        <p:nvSpPr>
          <p:cNvPr id="135" name="Shape 133"/>
          <p:cNvSpPr/>
          <p:nvPr/>
        </p:nvSpPr>
        <p:spPr>
          <a:xfrm>
            <a:off x="2464589" y="2927909"/>
            <a:ext cx="153443" cy="125844"/>
          </a:xfrm>
          <a:prstGeom prst="rect">
            <a:avLst/>
          </a:prstGeom>
          <a:solidFill>
            <a:srgbClr val="D98972"/>
          </a:solidFill>
          <a:ln/>
        </p:spPr>
      </p:sp>
      <p:sp>
        <p:nvSpPr>
          <p:cNvPr id="136" name="Shape 134"/>
          <p:cNvSpPr/>
          <p:nvPr/>
        </p:nvSpPr>
        <p:spPr>
          <a:xfrm>
            <a:off x="2599745" y="2927909"/>
            <a:ext cx="153443" cy="125844"/>
          </a:xfrm>
          <a:prstGeom prst="rect">
            <a:avLst/>
          </a:prstGeom>
          <a:solidFill>
            <a:srgbClr val="D98570"/>
          </a:solidFill>
          <a:ln/>
        </p:spPr>
      </p:sp>
      <p:sp>
        <p:nvSpPr>
          <p:cNvPr id="137" name="Shape 135"/>
          <p:cNvSpPr/>
          <p:nvPr/>
        </p:nvSpPr>
        <p:spPr>
          <a:xfrm>
            <a:off x="2734900" y="2927909"/>
            <a:ext cx="153443" cy="125844"/>
          </a:xfrm>
          <a:prstGeom prst="rect">
            <a:avLst/>
          </a:prstGeom>
          <a:solidFill>
            <a:srgbClr val="D8816E"/>
          </a:solidFill>
          <a:ln/>
        </p:spPr>
      </p:sp>
      <p:sp>
        <p:nvSpPr>
          <p:cNvPr id="138" name="Shape 136"/>
          <p:cNvSpPr/>
          <p:nvPr/>
        </p:nvSpPr>
        <p:spPr>
          <a:xfrm>
            <a:off x="2870055" y="2927909"/>
            <a:ext cx="153443" cy="125844"/>
          </a:xfrm>
          <a:prstGeom prst="rect">
            <a:avLst/>
          </a:prstGeom>
          <a:solidFill>
            <a:srgbClr val="D87E6C"/>
          </a:solidFill>
          <a:ln/>
        </p:spPr>
      </p:sp>
      <p:sp>
        <p:nvSpPr>
          <p:cNvPr id="139" name="Shape 137"/>
          <p:cNvSpPr/>
          <p:nvPr/>
        </p:nvSpPr>
        <p:spPr>
          <a:xfrm>
            <a:off x="3005211" y="2927909"/>
            <a:ext cx="153443" cy="125844"/>
          </a:xfrm>
          <a:prstGeom prst="rect">
            <a:avLst/>
          </a:prstGeom>
          <a:solidFill>
            <a:srgbClr val="D8796B"/>
          </a:solidFill>
          <a:ln/>
        </p:spPr>
      </p:sp>
      <p:sp>
        <p:nvSpPr>
          <p:cNvPr id="140" name="Shape 138"/>
          <p:cNvSpPr/>
          <p:nvPr/>
        </p:nvSpPr>
        <p:spPr>
          <a:xfrm>
            <a:off x="3140366" y="2927909"/>
            <a:ext cx="153443" cy="125844"/>
          </a:xfrm>
          <a:prstGeom prst="rect">
            <a:avLst/>
          </a:prstGeom>
          <a:solidFill>
            <a:srgbClr val="D77669"/>
          </a:solidFill>
          <a:ln/>
        </p:spPr>
      </p:sp>
      <p:sp>
        <p:nvSpPr>
          <p:cNvPr id="141" name="Shape 139"/>
          <p:cNvSpPr/>
          <p:nvPr/>
        </p:nvSpPr>
        <p:spPr>
          <a:xfrm>
            <a:off x="3275521" y="2927909"/>
            <a:ext cx="153443" cy="125844"/>
          </a:xfrm>
          <a:prstGeom prst="rect">
            <a:avLst/>
          </a:prstGeom>
          <a:solidFill>
            <a:srgbClr val="D77267"/>
          </a:solidFill>
          <a:ln/>
        </p:spPr>
      </p:sp>
      <p:sp>
        <p:nvSpPr>
          <p:cNvPr id="142" name="Shape 140"/>
          <p:cNvSpPr/>
          <p:nvPr/>
        </p:nvSpPr>
        <p:spPr>
          <a:xfrm>
            <a:off x="3410677" y="2927909"/>
            <a:ext cx="153443" cy="125844"/>
          </a:xfrm>
          <a:prstGeom prst="rect">
            <a:avLst/>
          </a:prstGeom>
          <a:solidFill>
            <a:srgbClr val="D76E65"/>
          </a:solidFill>
          <a:ln/>
        </p:spPr>
      </p:sp>
      <p:sp>
        <p:nvSpPr>
          <p:cNvPr id="143" name="Shape 141"/>
          <p:cNvSpPr/>
          <p:nvPr/>
        </p:nvSpPr>
        <p:spPr>
          <a:xfrm>
            <a:off x="3545832" y="2927909"/>
            <a:ext cx="153443" cy="125844"/>
          </a:xfrm>
          <a:prstGeom prst="rect">
            <a:avLst/>
          </a:prstGeom>
          <a:solidFill>
            <a:srgbClr val="D66B64"/>
          </a:solidFill>
          <a:ln/>
        </p:spPr>
      </p:sp>
      <p:sp>
        <p:nvSpPr>
          <p:cNvPr id="144" name="Shape 142"/>
          <p:cNvSpPr/>
          <p:nvPr/>
        </p:nvSpPr>
        <p:spPr>
          <a:xfrm>
            <a:off x="3680988" y="2927909"/>
            <a:ext cx="122002" cy="125844"/>
          </a:xfrm>
          <a:prstGeom prst="rect">
            <a:avLst/>
          </a:prstGeom>
          <a:solidFill>
            <a:srgbClr val="D66762"/>
          </a:solidFill>
          <a:ln/>
        </p:spPr>
      </p:sp>
      <p:sp>
        <p:nvSpPr>
          <p:cNvPr id="145" name="Shape 143"/>
          <p:cNvSpPr/>
          <p:nvPr/>
        </p:nvSpPr>
        <p:spPr>
          <a:xfrm>
            <a:off x="633599" y="3035465"/>
            <a:ext cx="92259" cy="125844"/>
          </a:xfrm>
          <a:prstGeom prst="rect">
            <a:avLst/>
          </a:prstGeom>
          <a:solidFill>
            <a:srgbClr val="D6B786"/>
          </a:solidFill>
          <a:ln/>
        </p:spPr>
      </p:sp>
      <p:sp>
        <p:nvSpPr>
          <p:cNvPr id="146" name="Shape 144"/>
          <p:cNvSpPr/>
          <p:nvPr/>
        </p:nvSpPr>
        <p:spPr>
          <a:xfrm>
            <a:off x="707570" y="3035465"/>
            <a:ext cx="153443" cy="125844"/>
          </a:xfrm>
          <a:prstGeom prst="rect">
            <a:avLst/>
          </a:prstGeom>
          <a:solidFill>
            <a:srgbClr val="D6B484"/>
          </a:solidFill>
          <a:ln/>
        </p:spPr>
      </p:sp>
      <p:sp>
        <p:nvSpPr>
          <p:cNvPr id="147" name="Shape 145"/>
          <p:cNvSpPr/>
          <p:nvPr/>
        </p:nvSpPr>
        <p:spPr>
          <a:xfrm>
            <a:off x="842725" y="3035465"/>
            <a:ext cx="153443" cy="125844"/>
          </a:xfrm>
          <a:prstGeom prst="rect">
            <a:avLst/>
          </a:prstGeom>
          <a:solidFill>
            <a:srgbClr val="D6B082"/>
          </a:solidFill>
          <a:ln/>
        </p:spPr>
      </p:sp>
      <p:sp>
        <p:nvSpPr>
          <p:cNvPr id="148" name="Shape 146"/>
          <p:cNvSpPr/>
          <p:nvPr/>
        </p:nvSpPr>
        <p:spPr>
          <a:xfrm>
            <a:off x="977880" y="3035465"/>
            <a:ext cx="153443" cy="125844"/>
          </a:xfrm>
          <a:prstGeom prst="rect">
            <a:avLst/>
          </a:prstGeom>
          <a:solidFill>
            <a:srgbClr val="D6AC81"/>
          </a:solidFill>
          <a:ln/>
        </p:spPr>
      </p:sp>
      <p:sp>
        <p:nvSpPr>
          <p:cNvPr id="149" name="Shape 147"/>
          <p:cNvSpPr/>
          <p:nvPr/>
        </p:nvSpPr>
        <p:spPr>
          <a:xfrm>
            <a:off x="1113036" y="3035465"/>
            <a:ext cx="153443" cy="125844"/>
          </a:xfrm>
          <a:prstGeom prst="rect">
            <a:avLst/>
          </a:prstGeom>
          <a:solidFill>
            <a:srgbClr val="D5A97F"/>
          </a:solidFill>
          <a:ln/>
        </p:spPr>
      </p:sp>
      <p:sp>
        <p:nvSpPr>
          <p:cNvPr id="150" name="Shape 148"/>
          <p:cNvSpPr/>
          <p:nvPr/>
        </p:nvSpPr>
        <p:spPr>
          <a:xfrm>
            <a:off x="1248191" y="3035465"/>
            <a:ext cx="153443" cy="125844"/>
          </a:xfrm>
          <a:prstGeom prst="rect">
            <a:avLst/>
          </a:prstGeom>
          <a:solidFill>
            <a:srgbClr val="D5A57D"/>
          </a:solidFill>
          <a:ln/>
        </p:spPr>
      </p:sp>
      <p:sp>
        <p:nvSpPr>
          <p:cNvPr id="151" name="Shape 149"/>
          <p:cNvSpPr/>
          <p:nvPr/>
        </p:nvSpPr>
        <p:spPr>
          <a:xfrm>
            <a:off x="1383347" y="3035465"/>
            <a:ext cx="153443" cy="125844"/>
          </a:xfrm>
          <a:prstGeom prst="rect">
            <a:avLst/>
          </a:prstGeom>
          <a:solidFill>
            <a:srgbClr val="D5A17C"/>
          </a:solidFill>
          <a:ln/>
        </p:spPr>
      </p:sp>
      <p:sp>
        <p:nvSpPr>
          <p:cNvPr id="152" name="Shape 150"/>
          <p:cNvSpPr/>
          <p:nvPr/>
        </p:nvSpPr>
        <p:spPr>
          <a:xfrm>
            <a:off x="1518502" y="3035465"/>
            <a:ext cx="153443" cy="125844"/>
          </a:xfrm>
          <a:prstGeom prst="rect">
            <a:avLst/>
          </a:prstGeom>
          <a:solidFill>
            <a:srgbClr val="D49E7A"/>
          </a:solidFill>
          <a:ln/>
        </p:spPr>
      </p:sp>
      <p:sp>
        <p:nvSpPr>
          <p:cNvPr id="153" name="Shape 151"/>
          <p:cNvSpPr/>
          <p:nvPr/>
        </p:nvSpPr>
        <p:spPr>
          <a:xfrm>
            <a:off x="1653657" y="3035465"/>
            <a:ext cx="153443" cy="125844"/>
          </a:xfrm>
          <a:prstGeom prst="rect">
            <a:avLst/>
          </a:prstGeom>
          <a:solidFill>
            <a:srgbClr val="D49A78"/>
          </a:solidFill>
          <a:ln/>
        </p:spPr>
      </p:sp>
      <p:sp>
        <p:nvSpPr>
          <p:cNvPr id="154" name="Shape 152"/>
          <p:cNvSpPr/>
          <p:nvPr/>
        </p:nvSpPr>
        <p:spPr>
          <a:xfrm>
            <a:off x="1788813" y="3035465"/>
            <a:ext cx="153443" cy="125844"/>
          </a:xfrm>
          <a:prstGeom prst="rect">
            <a:avLst/>
          </a:prstGeom>
          <a:solidFill>
            <a:srgbClr val="D49677"/>
          </a:solidFill>
          <a:ln/>
        </p:spPr>
      </p:sp>
      <p:sp>
        <p:nvSpPr>
          <p:cNvPr id="155" name="Shape 153"/>
          <p:cNvSpPr/>
          <p:nvPr/>
        </p:nvSpPr>
        <p:spPr>
          <a:xfrm>
            <a:off x="1923968" y="3035465"/>
            <a:ext cx="153443" cy="125844"/>
          </a:xfrm>
          <a:prstGeom prst="rect">
            <a:avLst/>
          </a:prstGeom>
          <a:solidFill>
            <a:srgbClr val="D39375"/>
          </a:solidFill>
          <a:ln/>
        </p:spPr>
      </p:sp>
      <p:sp>
        <p:nvSpPr>
          <p:cNvPr id="156" name="Shape 154"/>
          <p:cNvSpPr/>
          <p:nvPr/>
        </p:nvSpPr>
        <p:spPr>
          <a:xfrm>
            <a:off x="2059123" y="3035465"/>
            <a:ext cx="153443" cy="125844"/>
          </a:xfrm>
          <a:prstGeom prst="rect">
            <a:avLst/>
          </a:prstGeom>
          <a:solidFill>
            <a:srgbClr val="D38F73"/>
          </a:solidFill>
          <a:ln/>
        </p:spPr>
      </p:sp>
      <p:sp>
        <p:nvSpPr>
          <p:cNvPr id="157" name="Shape 155"/>
          <p:cNvSpPr/>
          <p:nvPr/>
        </p:nvSpPr>
        <p:spPr>
          <a:xfrm>
            <a:off x="2194279" y="3035465"/>
            <a:ext cx="153443" cy="125844"/>
          </a:xfrm>
          <a:prstGeom prst="rect">
            <a:avLst/>
          </a:prstGeom>
          <a:solidFill>
            <a:srgbClr val="D38C71"/>
          </a:solidFill>
          <a:ln/>
        </p:spPr>
      </p:sp>
      <p:sp>
        <p:nvSpPr>
          <p:cNvPr id="158" name="Shape 156"/>
          <p:cNvSpPr/>
          <p:nvPr/>
        </p:nvSpPr>
        <p:spPr>
          <a:xfrm>
            <a:off x="2329434" y="3035465"/>
            <a:ext cx="153443" cy="125844"/>
          </a:xfrm>
          <a:prstGeom prst="rect">
            <a:avLst/>
          </a:prstGeom>
          <a:solidFill>
            <a:srgbClr val="D28870"/>
          </a:solidFill>
          <a:ln/>
        </p:spPr>
      </p:sp>
      <p:sp>
        <p:nvSpPr>
          <p:cNvPr id="159" name="Shape 157"/>
          <p:cNvSpPr/>
          <p:nvPr/>
        </p:nvSpPr>
        <p:spPr>
          <a:xfrm>
            <a:off x="2464589" y="3035465"/>
            <a:ext cx="153443" cy="125844"/>
          </a:xfrm>
          <a:prstGeom prst="rect">
            <a:avLst/>
          </a:prstGeom>
          <a:solidFill>
            <a:srgbClr val="D2856E"/>
          </a:solidFill>
          <a:ln/>
        </p:spPr>
      </p:sp>
      <p:sp>
        <p:nvSpPr>
          <p:cNvPr id="160" name="Shape 158"/>
          <p:cNvSpPr/>
          <p:nvPr/>
        </p:nvSpPr>
        <p:spPr>
          <a:xfrm>
            <a:off x="2599745" y="3035465"/>
            <a:ext cx="153443" cy="125844"/>
          </a:xfrm>
          <a:prstGeom prst="rect">
            <a:avLst/>
          </a:prstGeom>
          <a:solidFill>
            <a:srgbClr val="D2816C"/>
          </a:solidFill>
          <a:ln/>
        </p:spPr>
      </p:sp>
      <p:sp>
        <p:nvSpPr>
          <p:cNvPr id="161" name="Shape 159"/>
          <p:cNvSpPr/>
          <p:nvPr/>
        </p:nvSpPr>
        <p:spPr>
          <a:xfrm>
            <a:off x="2734900" y="3035465"/>
            <a:ext cx="153443" cy="125844"/>
          </a:xfrm>
          <a:prstGeom prst="rect">
            <a:avLst/>
          </a:prstGeom>
          <a:solidFill>
            <a:srgbClr val="D17D6B"/>
          </a:solidFill>
          <a:ln/>
        </p:spPr>
      </p:sp>
      <p:sp>
        <p:nvSpPr>
          <p:cNvPr id="162" name="Shape 160"/>
          <p:cNvSpPr/>
          <p:nvPr/>
        </p:nvSpPr>
        <p:spPr>
          <a:xfrm>
            <a:off x="2870055" y="3035465"/>
            <a:ext cx="153443" cy="125844"/>
          </a:xfrm>
          <a:prstGeom prst="rect">
            <a:avLst/>
          </a:prstGeom>
          <a:solidFill>
            <a:srgbClr val="D17A69"/>
          </a:solidFill>
          <a:ln/>
        </p:spPr>
      </p:sp>
      <p:sp>
        <p:nvSpPr>
          <p:cNvPr id="163" name="Shape 161"/>
          <p:cNvSpPr/>
          <p:nvPr/>
        </p:nvSpPr>
        <p:spPr>
          <a:xfrm>
            <a:off x="3005211" y="3035465"/>
            <a:ext cx="153443" cy="125844"/>
          </a:xfrm>
          <a:prstGeom prst="rect">
            <a:avLst/>
          </a:prstGeom>
          <a:solidFill>
            <a:srgbClr val="D17667"/>
          </a:solidFill>
          <a:ln/>
        </p:spPr>
      </p:sp>
      <p:sp>
        <p:nvSpPr>
          <p:cNvPr id="164" name="Shape 162"/>
          <p:cNvSpPr/>
          <p:nvPr/>
        </p:nvSpPr>
        <p:spPr>
          <a:xfrm>
            <a:off x="3140366" y="3035465"/>
            <a:ext cx="153443" cy="125844"/>
          </a:xfrm>
          <a:prstGeom prst="rect">
            <a:avLst/>
          </a:prstGeom>
          <a:solidFill>
            <a:srgbClr val="D07266"/>
          </a:solidFill>
          <a:ln/>
        </p:spPr>
      </p:sp>
      <p:sp>
        <p:nvSpPr>
          <p:cNvPr id="165" name="Shape 163"/>
          <p:cNvSpPr/>
          <p:nvPr/>
        </p:nvSpPr>
        <p:spPr>
          <a:xfrm>
            <a:off x="3275521" y="3035465"/>
            <a:ext cx="153443" cy="125844"/>
          </a:xfrm>
          <a:prstGeom prst="rect">
            <a:avLst/>
          </a:prstGeom>
          <a:solidFill>
            <a:srgbClr val="D06F64"/>
          </a:solidFill>
          <a:ln/>
        </p:spPr>
      </p:sp>
      <p:sp>
        <p:nvSpPr>
          <p:cNvPr id="166" name="Shape 164"/>
          <p:cNvSpPr/>
          <p:nvPr/>
        </p:nvSpPr>
        <p:spPr>
          <a:xfrm>
            <a:off x="3410677" y="3035465"/>
            <a:ext cx="153443" cy="125844"/>
          </a:xfrm>
          <a:prstGeom prst="rect">
            <a:avLst/>
          </a:prstGeom>
          <a:solidFill>
            <a:srgbClr val="D06B62"/>
          </a:solidFill>
          <a:ln/>
        </p:spPr>
      </p:sp>
      <p:sp>
        <p:nvSpPr>
          <p:cNvPr id="167" name="Shape 165"/>
          <p:cNvSpPr/>
          <p:nvPr/>
        </p:nvSpPr>
        <p:spPr>
          <a:xfrm>
            <a:off x="3545832" y="3035465"/>
            <a:ext cx="153443" cy="125844"/>
          </a:xfrm>
          <a:prstGeom prst="rect">
            <a:avLst/>
          </a:prstGeom>
          <a:solidFill>
            <a:srgbClr val="D06761"/>
          </a:solidFill>
          <a:ln/>
        </p:spPr>
      </p:sp>
      <p:sp>
        <p:nvSpPr>
          <p:cNvPr id="168" name="Shape 166"/>
          <p:cNvSpPr/>
          <p:nvPr/>
        </p:nvSpPr>
        <p:spPr>
          <a:xfrm>
            <a:off x="3680988" y="3035465"/>
            <a:ext cx="153443" cy="125844"/>
          </a:xfrm>
          <a:prstGeom prst="rect">
            <a:avLst/>
          </a:prstGeom>
          <a:solidFill>
            <a:srgbClr val="D0645F"/>
          </a:solidFill>
          <a:ln/>
        </p:spPr>
      </p:sp>
      <p:sp>
        <p:nvSpPr>
          <p:cNvPr id="169" name="Shape 167"/>
          <p:cNvSpPr/>
          <p:nvPr/>
        </p:nvSpPr>
        <p:spPr>
          <a:xfrm>
            <a:off x="3816143" y="3035465"/>
            <a:ext cx="153443" cy="125844"/>
          </a:xfrm>
          <a:prstGeom prst="rect">
            <a:avLst/>
          </a:prstGeom>
          <a:solidFill>
            <a:srgbClr val="D0605D"/>
          </a:solidFill>
          <a:ln/>
        </p:spPr>
      </p:sp>
      <p:sp>
        <p:nvSpPr>
          <p:cNvPr id="170" name="Shape 168"/>
          <p:cNvSpPr/>
          <p:nvPr/>
        </p:nvSpPr>
        <p:spPr>
          <a:xfrm>
            <a:off x="3951298" y="3035465"/>
            <a:ext cx="73971" cy="125844"/>
          </a:xfrm>
          <a:prstGeom prst="rect">
            <a:avLst/>
          </a:prstGeom>
          <a:solidFill>
            <a:srgbClr val="CF5C5C"/>
          </a:solidFill>
          <a:ln/>
        </p:spPr>
      </p:sp>
      <p:sp>
        <p:nvSpPr>
          <p:cNvPr id="171" name="Shape 169"/>
          <p:cNvSpPr/>
          <p:nvPr/>
        </p:nvSpPr>
        <p:spPr>
          <a:xfrm>
            <a:off x="580779" y="3143021"/>
            <a:ext cx="145079" cy="125844"/>
          </a:xfrm>
          <a:prstGeom prst="rect">
            <a:avLst/>
          </a:prstGeom>
          <a:solidFill>
            <a:srgbClr val="D0B281"/>
          </a:solidFill>
          <a:ln/>
        </p:spPr>
      </p:sp>
      <p:sp>
        <p:nvSpPr>
          <p:cNvPr id="172" name="Shape 170"/>
          <p:cNvSpPr/>
          <p:nvPr/>
        </p:nvSpPr>
        <p:spPr>
          <a:xfrm>
            <a:off x="707570" y="3143021"/>
            <a:ext cx="153443" cy="125844"/>
          </a:xfrm>
          <a:prstGeom prst="rect">
            <a:avLst/>
          </a:prstGeom>
          <a:solidFill>
            <a:srgbClr val="CFAE80"/>
          </a:solidFill>
          <a:ln/>
        </p:spPr>
      </p:sp>
      <p:sp>
        <p:nvSpPr>
          <p:cNvPr id="173" name="Shape 171"/>
          <p:cNvSpPr/>
          <p:nvPr/>
        </p:nvSpPr>
        <p:spPr>
          <a:xfrm>
            <a:off x="842725" y="3143021"/>
            <a:ext cx="153443" cy="125844"/>
          </a:xfrm>
          <a:prstGeom prst="rect">
            <a:avLst/>
          </a:prstGeom>
          <a:solidFill>
            <a:srgbClr val="CFAA7E"/>
          </a:solidFill>
          <a:ln/>
        </p:spPr>
      </p:sp>
      <p:sp>
        <p:nvSpPr>
          <p:cNvPr id="174" name="Shape 172"/>
          <p:cNvSpPr/>
          <p:nvPr/>
        </p:nvSpPr>
        <p:spPr>
          <a:xfrm>
            <a:off x="977880" y="3143021"/>
            <a:ext cx="153443" cy="125844"/>
          </a:xfrm>
          <a:prstGeom prst="rect">
            <a:avLst/>
          </a:prstGeom>
          <a:solidFill>
            <a:srgbClr val="CFA77D"/>
          </a:solidFill>
          <a:ln/>
        </p:spPr>
      </p:sp>
      <p:sp>
        <p:nvSpPr>
          <p:cNvPr id="175" name="Shape 173"/>
          <p:cNvSpPr/>
          <p:nvPr/>
        </p:nvSpPr>
        <p:spPr>
          <a:xfrm>
            <a:off x="1113036" y="3143021"/>
            <a:ext cx="153443" cy="125844"/>
          </a:xfrm>
          <a:prstGeom prst="rect">
            <a:avLst/>
          </a:prstGeom>
          <a:solidFill>
            <a:srgbClr val="CEA47B"/>
          </a:solidFill>
          <a:ln/>
        </p:spPr>
      </p:sp>
      <p:sp>
        <p:nvSpPr>
          <p:cNvPr id="176" name="Shape 174"/>
          <p:cNvSpPr/>
          <p:nvPr/>
        </p:nvSpPr>
        <p:spPr>
          <a:xfrm>
            <a:off x="1248191" y="3143021"/>
            <a:ext cx="153443" cy="125844"/>
          </a:xfrm>
          <a:prstGeom prst="rect">
            <a:avLst/>
          </a:prstGeom>
          <a:solidFill>
            <a:srgbClr val="CEA079"/>
          </a:solidFill>
          <a:ln/>
        </p:spPr>
      </p:sp>
      <p:sp>
        <p:nvSpPr>
          <p:cNvPr id="177" name="Shape 175"/>
          <p:cNvSpPr/>
          <p:nvPr/>
        </p:nvSpPr>
        <p:spPr>
          <a:xfrm>
            <a:off x="1383347" y="3143021"/>
            <a:ext cx="153443" cy="125844"/>
          </a:xfrm>
          <a:prstGeom prst="rect">
            <a:avLst/>
          </a:prstGeom>
          <a:solidFill>
            <a:srgbClr val="CE9C78"/>
          </a:solidFill>
          <a:ln/>
        </p:spPr>
      </p:sp>
      <p:sp>
        <p:nvSpPr>
          <p:cNvPr id="178" name="Shape 176"/>
          <p:cNvSpPr/>
          <p:nvPr/>
        </p:nvSpPr>
        <p:spPr>
          <a:xfrm>
            <a:off x="1518502" y="3143021"/>
            <a:ext cx="153443" cy="125844"/>
          </a:xfrm>
          <a:prstGeom prst="rect">
            <a:avLst/>
          </a:prstGeom>
          <a:solidFill>
            <a:srgbClr val="CD9976"/>
          </a:solidFill>
          <a:ln/>
        </p:spPr>
      </p:sp>
      <p:sp>
        <p:nvSpPr>
          <p:cNvPr id="179" name="Shape 177"/>
          <p:cNvSpPr/>
          <p:nvPr/>
        </p:nvSpPr>
        <p:spPr>
          <a:xfrm>
            <a:off x="1653657" y="3143021"/>
            <a:ext cx="153443" cy="125844"/>
          </a:xfrm>
          <a:prstGeom prst="rect">
            <a:avLst/>
          </a:prstGeom>
          <a:solidFill>
            <a:srgbClr val="CD9574"/>
          </a:solidFill>
          <a:ln/>
        </p:spPr>
      </p:sp>
      <p:sp>
        <p:nvSpPr>
          <p:cNvPr id="180" name="Shape 178"/>
          <p:cNvSpPr/>
          <p:nvPr/>
        </p:nvSpPr>
        <p:spPr>
          <a:xfrm>
            <a:off x="1788813" y="3143021"/>
            <a:ext cx="153443" cy="125844"/>
          </a:xfrm>
          <a:prstGeom prst="rect">
            <a:avLst/>
          </a:prstGeom>
          <a:solidFill>
            <a:srgbClr val="CD9273"/>
          </a:solidFill>
          <a:ln/>
        </p:spPr>
      </p:sp>
      <p:sp>
        <p:nvSpPr>
          <p:cNvPr id="181" name="Shape 179"/>
          <p:cNvSpPr/>
          <p:nvPr/>
        </p:nvSpPr>
        <p:spPr>
          <a:xfrm>
            <a:off x="1923968" y="3143021"/>
            <a:ext cx="153443" cy="125844"/>
          </a:xfrm>
          <a:prstGeom prst="rect">
            <a:avLst/>
          </a:prstGeom>
          <a:solidFill>
            <a:srgbClr val="CC8F71"/>
          </a:solidFill>
          <a:ln/>
        </p:spPr>
      </p:sp>
      <p:sp>
        <p:nvSpPr>
          <p:cNvPr id="182" name="Shape 180"/>
          <p:cNvSpPr/>
          <p:nvPr/>
        </p:nvSpPr>
        <p:spPr>
          <a:xfrm>
            <a:off x="2059123" y="3143021"/>
            <a:ext cx="153443" cy="125844"/>
          </a:xfrm>
          <a:prstGeom prst="rect">
            <a:avLst/>
          </a:prstGeom>
          <a:solidFill>
            <a:srgbClr val="CC8A70"/>
          </a:solidFill>
          <a:ln/>
        </p:spPr>
      </p:sp>
      <p:sp>
        <p:nvSpPr>
          <p:cNvPr id="183" name="Shape 181"/>
          <p:cNvSpPr/>
          <p:nvPr/>
        </p:nvSpPr>
        <p:spPr>
          <a:xfrm>
            <a:off x="2194279" y="3143021"/>
            <a:ext cx="153443" cy="125844"/>
          </a:xfrm>
          <a:prstGeom prst="rect">
            <a:avLst/>
          </a:prstGeom>
          <a:solidFill>
            <a:srgbClr val="CC876E"/>
          </a:solidFill>
          <a:ln/>
        </p:spPr>
      </p:sp>
      <p:sp>
        <p:nvSpPr>
          <p:cNvPr id="184" name="Shape 182"/>
          <p:cNvSpPr/>
          <p:nvPr/>
        </p:nvSpPr>
        <p:spPr>
          <a:xfrm>
            <a:off x="2329434" y="3143021"/>
            <a:ext cx="153443" cy="125844"/>
          </a:xfrm>
          <a:prstGeom prst="rect">
            <a:avLst/>
          </a:prstGeom>
          <a:solidFill>
            <a:srgbClr val="CC846C"/>
          </a:solidFill>
          <a:ln/>
        </p:spPr>
      </p:sp>
      <p:sp>
        <p:nvSpPr>
          <p:cNvPr id="185" name="Shape 183"/>
          <p:cNvSpPr/>
          <p:nvPr/>
        </p:nvSpPr>
        <p:spPr>
          <a:xfrm>
            <a:off x="2464589" y="3143021"/>
            <a:ext cx="153443" cy="125844"/>
          </a:xfrm>
          <a:prstGeom prst="rect">
            <a:avLst/>
          </a:prstGeom>
          <a:solidFill>
            <a:srgbClr val="CC816B"/>
          </a:solidFill>
          <a:ln/>
        </p:spPr>
      </p:sp>
      <p:sp>
        <p:nvSpPr>
          <p:cNvPr id="186" name="Shape 184"/>
          <p:cNvSpPr/>
          <p:nvPr/>
        </p:nvSpPr>
        <p:spPr>
          <a:xfrm>
            <a:off x="2599745" y="3143021"/>
            <a:ext cx="153443" cy="125844"/>
          </a:xfrm>
          <a:prstGeom prst="rect">
            <a:avLst/>
          </a:prstGeom>
          <a:solidFill>
            <a:srgbClr val="CC7D69"/>
          </a:solidFill>
          <a:ln/>
        </p:spPr>
      </p:sp>
      <p:sp>
        <p:nvSpPr>
          <p:cNvPr id="187" name="Shape 185"/>
          <p:cNvSpPr/>
          <p:nvPr/>
        </p:nvSpPr>
        <p:spPr>
          <a:xfrm>
            <a:off x="2734900" y="3143021"/>
            <a:ext cx="153443" cy="125844"/>
          </a:xfrm>
          <a:prstGeom prst="rect">
            <a:avLst/>
          </a:prstGeom>
          <a:solidFill>
            <a:srgbClr val="CB7967"/>
          </a:solidFill>
          <a:ln/>
        </p:spPr>
      </p:sp>
      <p:sp>
        <p:nvSpPr>
          <p:cNvPr id="188" name="Shape 186"/>
          <p:cNvSpPr/>
          <p:nvPr/>
        </p:nvSpPr>
        <p:spPr>
          <a:xfrm>
            <a:off x="2870055" y="3143021"/>
            <a:ext cx="153443" cy="125844"/>
          </a:xfrm>
          <a:prstGeom prst="rect">
            <a:avLst/>
          </a:prstGeom>
          <a:solidFill>
            <a:srgbClr val="CB7666"/>
          </a:solidFill>
          <a:ln/>
        </p:spPr>
      </p:sp>
      <p:sp>
        <p:nvSpPr>
          <p:cNvPr id="189" name="Shape 187"/>
          <p:cNvSpPr/>
          <p:nvPr/>
        </p:nvSpPr>
        <p:spPr>
          <a:xfrm>
            <a:off x="3005211" y="3143021"/>
            <a:ext cx="153443" cy="125844"/>
          </a:xfrm>
          <a:prstGeom prst="rect">
            <a:avLst/>
          </a:prstGeom>
          <a:solidFill>
            <a:srgbClr val="CB7264"/>
          </a:solidFill>
          <a:ln/>
        </p:spPr>
      </p:sp>
      <p:sp>
        <p:nvSpPr>
          <p:cNvPr id="190" name="Shape 188"/>
          <p:cNvSpPr/>
          <p:nvPr/>
        </p:nvSpPr>
        <p:spPr>
          <a:xfrm>
            <a:off x="3140366" y="3143021"/>
            <a:ext cx="153443" cy="125844"/>
          </a:xfrm>
          <a:prstGeom prst="rect">
            <a:avLst/>
          </a:prstGeom>
          <a:solidFill>
            <a:srgbClr val="CA6F63"/>
          </a:solidFill>
          <a:ln/>
        </p:spPr>
      </p:sp>
      <p:sp>
        <p:nvSpPr>
          <p:cNvPr id="191" name="Shape 189"/>
          <p:cNvSpPr/>
          <p:nvPr/>
        </p:nvSpPr>
        <p:spPr>
          <a:xfrm>
            <a:off x="3275521" y="3143021"/>
            <a:ext cx="153443" cy="125844"/>
          </a:xfrm>
          <a:prstGeom prst="rect">
            <a:avLst/>
          </a:prstGeom>
          <a:solidFill>
            <a:srgbClr val="CA6B61"/>
          </a:solidFill>
          <a:ln/>
        </p:spPr>
      </p:sp>
      <p:sp>
        <p:nvSpPr>
          <p:cNvPr id="192" name="Shape 190"/>
          <p:cNvSpPr/>
          <p:nvPr/>
        </p:nvSpPr>
        <p:spPr>
          <a:xfrm>
            <a:off x="3410677" y="3143021"/>
            <a:ext cx="153443" cy="125844"/>
          </a:xfrm>
          <a:prstGeom prst="rect">
            <a:avLst/>
          </a:prstGeom>
          <a:solidFill>
            <a:srgbClr val="CA675F"/>
          </a:solidFill>
          <a:ln/>
        </p:spPr>
      </p:sp>
      <p:sp>
        <p:nvSpPr>
          <p:cNvPr id="193" name="Shape 191"/>
          <p:cNvSpPr/>
          <p:nvPr/>
        </p:nvSpPr>
        <p:spPr>
          <a:xfrm>
            <a:off x="3545832" y="3143021"/>
            <a:ext cx="153443" cy="125844"/>
          </a:xfrm>
          <a:prstGeom prst="rect">
            <a:avLst/>
          </a:prstGeom>
          <a:solidFill>
            <a:srgbClr val="C9645E"/>
          </a:solidFill>
          <a:ln/>
        </p:spPr>
      </p:sp>
      <p:sp>
        <p:nvSpPr>
          <p:cNvPr id="194" name="Shape 192"/>
          <p:cNvSpPr/>
          <p:nvPr/>
        </p:nvSpPr>
        <p:spPr>
          <a:xfrm>
            <a:off x="3680988" y="3143021"/>
            <a:ext cx="153443" cy="125844"/>
          </a:xfrm>
          <a:prstGeom prst="rect">
            <a:avLst/>
          </a:prstGeom>
          <a:solidFill>
            <a:srgbClr val="C9615C"/>
          </a:solidFill>
          <a:ln/>
        </p:spPr>
      </p:sp>
      <p:sp>
        <p:nvSpPr>
          <p:cNvPr id="195" name="Shape 193"/>
          <p:cNvSpPr/>
          <p:nvPr/>
        </p:nvSpPr>
        <p:spPr>
          <a:xfrm>
            <a:off x="3816143" y="3143021"/>
            <a:ext cx="153443" cy="125844"/>
          </a:xfrm>
          <a:prstGeom prst="rect">
            <a:avLst/>
          </a:prstGeom>
          <a:solidFill>
            <a:srgbClr val="C95D5A"/>
          </a:solidFill>
          <a:ln/>
        </p:spPr>
      </p:sp>
      <p:sp>
        <p:nvSpPr>
          <p:cNvPr id="196" name="Shape 194"/>
          <p:cNvSpPr/>
          <p:nvPr/>
        </p:nvSpPr>
        <p:spPr>
          <a:xfrm>
            <a:off x="3951298" y="3143021"/>
            <a:ext cx="126791" cy="125844"/>
          </a:xfrm>
          <a:prstGeom prst="rect">
            <a:avLst/>
          </a:prstGeom>
          <a:solidFill>
            <a:srgbClr val="C85A59"/>
          </a:solidFill>
          <a:ln/>
        </p:spPr>
      </p:sp>
      <p:sp>
        <p:nvSpPr>
          <p:cNvPr id="197" name="Shape 195"/>
          <p:cNvSpPr/>
          <p:nvPr/>
        </p:nvSpPr>
        <p:spPr>
          <a:xfrm>
            <a:off x="572414" y="3250578"/>
            <a:ext cx="153443" cy="125844"/>
          </a:xfrm>
          <a:prstGeom prst="rect">
            <a:avLst/>
          </a:prstGeom>
          <a:solidFill>
            <a:srgbClr val="C9AC7D"/>
          </a:solidFill>
          <a:ln/>
        </p:spPr>
      </p:sp>
      <p:sp>
        <p:nvSpPr>
          <p:cNvPr id="198" name="Shape 196"/>
          <p:cNvSpPr/>
          <p:nvPr/>
        </p:nvSpPr>
        <p:spPr>
          <a:xfrm>
            <a:off x="707570" y="3250578"/>
            <a:ext cx="153443" cy="125844"/>
          </a:xfrm>
          <a:prstGeom prst="rect">
            <a:avLst/>
          </a:prstGeom>
          <a:solidFill>
            <a:srgbClr val="C8A97C"/>
          </a:solidFill>
          <a:ln/>
        </p:spPr>
      </p:sp>
      <p:sp>
        <p:nvSpPr>
          <p:cNvPr id="199" name="Shape 197"/>
          <p:cNvSpPr/>
          <p:nvPr/>
        </p:nvSpPr>
        <p:spPr>
          <a:xfrm>
            <a:off x="842725" y="3250578"/>
            <a:ext cx="153443" cy="125844"/>
          </a:xfrm>
          <a:prstGeom prst="rect">
            <a:avLst/>
          </a:prstGeom>
          <a:solidFill>
            <a:srgbClr val="C8A57A"/>
          </a:solidFill>
          <a:ln/>
        </p:spPr>
      </p:sp>
      <p:sp>
        <p:nvSpPr>
          <p:cNvPr id="200" name="Shape 198"/>
          <p:cNvSpPr/>
          <p:nvPr/>
        </p:nvSpPr>
        <p:spPr>
          <a:xfrm>
            <a:off x="977880" y="3250578"/>
            <a:ext cx="153443" cy="125844"/>
          </a:xfrm>
          <a:prstGeom prst="rect">
            <a:avLst/>
          </a:prstGeom>
          <a:solidFill>
            <a:srgbClr val="C8A279"/>
          </a:solidFill>
          <a:ln/>
        </p:spPr>
      </p:sp>
      <p:sp>
        <p:nvSpPr>
          <p:cNvPr id="201" name="Shape 199"/>
          <p:cNvSpPr/>
          <p:nvPr/>
        </p:nvSpPr>
        <p:spPr>
          <a:xfrm>
            <a:off x="1113036" y="3250578"/>
            <a:ext cx="153443" cy="125844"/>
          </a:xfrm>
          <a:prstGeom prst="rect">
            <a:avLst/>
          </a:prstGeom>
          <a:solidFill>
            <a:srgbClr val="C79E77"/>
          </a:solidFill>
          <a:ln/>
        </p:spPr>
      </p:sp>
      <p:sp>
        <p:nvSpPr>
          <p:cNvPr id="202" name="Shape 200"/>
          <p:cNvSpPr/>
          <p:nvPr/>
        </p:nvSpPr>
        <p:spPr>
          <a:xfrm>
            <a:off x="1248191" y="3250578"/>
            <a:ext cx="153443" cy="125844"/>
          </a:xfrm>
          <a:prstGeom prst="rect">
            <a:avLst/>
          </a:prstGeom>
          <a:solidFill>
            <a:srgbClr val="C79A75"/>
          </a:solidFill>
          <a:ln/>
        </p:spPr>
      </p:sp>
      <p:sp>
        <p:nvSpPr>
          <p:cNvPr id="203" name="Shape 201"/>
          <p:cNvSpPr/>
          <p:nvPr/>
        </p:nvSpPr>
        <p:spPr>
          <a:xfrm>
            <a:off x="1383347" y="3250578"/>
            <a:ext cx="153443" cy="125844"/>
          </a:xfrm>
          <a:prstGeom prst="rect">
            <a:avLst/>
          </a:prstGeom>
          <a:solidFill>
            <a:srgbClr val="C79774"/>
          </a:solidFill>
          <a:ln/>
        </p:spPr>
      </p:sp>
      <p:sp>
        <p:nvSpPr>
          <p:cNvPr id="204" name="Shape 202"/>
          <p:cNvSpPr/>
          <p:nvPr/>
        </p:nvSpPr>
        <p:spPr>
          <a:xfrm>
            <a:off x="1518502" y="3250578"/>
            <a:ext cx="153443" cy="125844"/>
          </a:xfrm>
          <a:prstGeom prst="rect">
            <a:avLst/>
          </a:prstGeom>
          <a:solidFill>
            <a:srgbClr val="C79472"/>
          </a:solidFill>
          <a:ln/>
        </p:spPr>
      </p:sp>
      <p:sp>
        <p:nvSpPr>
          <p:cNvPr id="205" name="Shape 203"/>
          <p:cNvSpPr/>
          <p:nvPr/>
        </p:nvSpPr>
        <p:spPr>
          <a:xfrm>
            <a:off x="1653657" y="3250578"/>
            <a:ext cx="153443" cy="125844"/>
          </a:xfrm>
          <a:prstGeom prst="rect">
            <a:avLst/>
          </a:prstGeom>
          <a:solidFill>
            <a:srgbClr val="C79071"/>
          </a:solidFill>
          <a:ln/>
        </p:spPr>
      </p:sp>
      <p:sp>
        <p:nvSpPr>
          <p:cNvPr id="206" name="Shape 204"/>
          <p:cNvSpPr/>
          <p:nvPr/>
        </p:nvSpPr>
        <p:spPr>
          <a:xfrm>
            <a:off x="1788813" y="3250578"/>
            <a:ext cx="153443" cy="125844"/>
          </a:xfrm>
          <a:prstGeom prst="rect">
            <a:avLst/>
          </a:prstGeom>
          <a:solidFill>
            <a:srgbClr val="C78D6F"/>
          </a:solidFill>
          <a:ln/>
        </p:spPr>
      </p:sp>
      <p:sp>
        <p:nvSpPr>
          <p:cNvPr id="207" name="Shape 205"/>
          <p:cNvSpPr/>
          <p:nvPr/>
        </p:nvSpPr>
        <p:spPr>
          <a:xfrm>
            <a:off x="1923968" y="3250578"/>
            <a:ext cx="153443" cy="125844"/>
          </a:xfrm>
          <a:prstGeom prst="rect">
            <a:avLst/>
          </a:prstGeom>
          <a:solidFill>
            <a:srgbClr val="C68A6E"/>
          </a:solidFill>
          <a:ln/>
        </p:spPr>
      </p:sp>
      <p:sp>
        <p:nvSpPr>
          <p:cNvPr id="208" name="Shape 206"/>
          <p:cNvSpPr/>
          <p:nvPr/>
        </p:nvSpPr>
        <p:spPr>
          <a:xfrm>
            <a:off x="2059123" y="3250578"/>
            <a:ext cx="153443" cy="125844"/>
          </a:xfrm>
          <a:prstGeom prst="rect">
            <a:avLst/>
          </a:prstGeom>
          <a:solidFill>
            <a:srgbClr val="C6866C"/>
          </a:solidFill>
          <a:ln/>
        </p:spPr>
      </p:sp>
      <p:sp>
        <p:nvSpPr>
          <p:cNvPr id="209" name="Shape 207"/>
          <p:cNvSpPr/>
          <p:nvPr/>
        </p:nvSpPr>
        <p:spPr>
          <a:xfrm>
            <a:off x="2194279" y="3250578"/>
            <a:ext cx="153443" cy="125844"/>
          </a:xfrm>
          <a:prstGeom prst="rect">
            <a:avLst/>
          </a:prstGeom>
          <a:solidFill>
            <a:srgbClr val="C6836A"/>
          </a:solidFill>
          <a:ln/>
        </p:spPr>
      </p:sp>
      <p:sp>
        <p:nvSpPr>
          <p:cNvPr id="210" name="Shape 208"/>
          <p:cNvSpPr/>
          <p:nvPr/>
        </p:nvSpPr>
        <p:spPr>
          <a:xfrm>
            <a:off x="2329434" y="3250578"/>
            <a:ext cx="153443" cy="125844"/>
          </a:xfrm>
          <a:prstGeom prst="rect">
            <a:avLst/>
          </a:prstGeom>
          <a:solidFill>
            <a:srgbClr val="C58069"/>
          </a:solidFill>
          <a:ln/>
        </p:spPr>
      </p:sp>
      <p:sp>
        <p:nvSpPr>
          <p:cNvPr id="211" name="Shape 209"/>
          <p:cNvSpPr/>
          <p:nvPr/>
        </p:nvSpPr>
        <p:spPr>
          <a:xfrm>
            <a:off x="2464589" y="3250578"/>
            <a:ext cx="153443" cy="125844"/>
          </a:xfrm>
          <a:prstGeom prst="rect">
            <a:avLst/>
          </a:prstGeom>
          <a:solidFill>
            <a:srgbClr val="C57D67"/>
          </a:solidFill>
          <a:ln/>
        </p:spPr>
      </p:sp>
      <p:sp>
        <p:nvSpPr>
          <p:cNvPr id="212" name="Shape 210"/>
          <p:cNvSpPr/>
          <p:nvPr/>
        </p:nvSpPr>
        <p:spPr>
          <a:xfrm>
            <a:off x="2599745" y="3250578"/>
            <a:ext cx="153443" cy="125844"/>
          </a:xfrm>
          <a:prstGeom prst="rect">
            <a:avLst/>
          </a:prstGeom>
          <a:solidFill>
            <a:srgbClr val="C57966"/>
          </a:solidFill>
          <a:ln/>
        </p:spPr>
      </p:sp>
      <p:sp>
        <p:nvSpPr>
          <p:cNvPr id="213" name="Shape 211"/>
          <p:cNvSpPr/>
          <p:nvPr/>
        </p:nvSpPr>
        <p:spPr>
          <a:xfrm>
            <a:off x="2734900" y="3250578"/>
            <a:ext cx="153443" cy="125844"/>
          </a:xfrm>
          <a:prstGeom prst="rect">
            <a:avLst/>
          </a:prstGeom>
          <a:solidFill>
            <a:srgbClr val="C47564"/>
          </a:solidFill>
          <a:ln/>
        </p:spPr>
      </p:sp>
      <p:sp>
        <p:nvSpPr>
          <p:cNvPr id="214" name="Shape 212"/>
          <p:cNvSpPr/>
          <p:nvPr/>
        </p:nvSpPr>
        <p:spPr>
          <a:xfrm>
            <a:off x="2870055" y="3250578"/>
            <a:ext cx="153443" cy="125844"/>
          </a:xfrm>
          <a:prstGeom prst="rect">
            <a:avLst/>
          </a:prstGeom>
          <a:solidFill>
            <a:srgbClr val="C47263"/>
          </a:solidFill>
          <a:ln/>
        </p:spPr>
      </p:sp>
      <p:sp>
        <p:nvSpPr>
          <p:cNvPr id="215" name="Shape 213"/>
          <p:cNvSpPr/>
          <p:nvPr/>
        </p:nvSpPr>
        <p:spPr>
          <a:xfrm>
            <a:off x="3005211" y="3250578"/>
            <a:ext cx="153443" cy="125844"/>
          </a:xfrm>
          <a:prstGeom prst="rect">
            <a:avLst/>
          </a:prstGeom>
          <a:solidFill>
            <a:srgbClr val="C46E61"/>
          </a:solidFill>
          <a:ln/>
        </p:spPr>
      </p:sp>
      <p:sp>
        <p:nvSpPr>
          <p:cNvPr id="216" name="Shape 214"/>
          <p:cNvSpPr/>
          <p:nvPr/>
        </p:nvSpPr>
        <p:spPr>
          <a:xfrm>
            <a:off x="3140366" y="3250578"/>
            <a:ext cx="153443" cy="125844"/>
          </a:xfrm>
          <a:prstGeom prst="rect">
            <a:avLst/>
          </a:prstGeom>
          <a:solidFill>
            <a:srgbClr val="C36B5F"/>
          </a:solidFill>
          <a:ln/>
        </p:spPr>
      </p:sp>
      <p:sp>
        <p:nvSpPr>
          <p:cNvPr id="217" name="Shape 215"/>
          <p:cNvSpPr/>
          <p:nvPr/>
        </p:nvSpPr>
        <p:spPr>
          <a:xfrm>
            <a:off x="3275521" y="3250578"/>
            <a:ext cx="153443" cy="125844"/>
          </a:xfrm>
          <a:prstGeom prst="rect">
            <a:avLst/>
          </a:prstGeom>
          <a:solidFill>
            <a:srgbClr val="C3685E"/>
          </a:solidFill>
          <a:ln/>
        </p:spPr>
      </p:sp>
      <p:sp>
        <p:nvSpPr>
          <p:cNvPr id="218" name="Shape 216"/>
          <p:cNvSpPr/>
          <p:nvPr/>
        </p:nvSpPr>
        <p:spPr>
          <a:xfrm>
            <a:off x="3410677" y="3250578"/>
            <a:ext cx="153443" cy="125844"/>
          </a:xfrm>
          <a:prstGeom prst="rect">
            <a:avLst/>
          </a:prstGeom>
          <a:solidFill>
            <a:srgbClr val="C3645C"/>
          </a:solidFill>
          <a:ln/>
        </p:spPr>
      </p:sp>
      <p:sp>
        <p:nvSpPr>
          <p:cNvPr id="219" name="Shape 217"/>
          <p:cNvSpPr/>
          <p:nvPr/>
        </p:nvSpPr>
        <p:spPr>
          <a:xfrm>
            <a:off x="3545832" y="3250578"/>
            <a:ext cx="153443" cy="125844"/>
          </a:xfrm>
          <a:prstGeom prst="rect">
            <a:avLst/>
          </a:prstGeom>
          <a:solidFill>
            <a:srgbClr val="C3615B"/>
          </a:solidFill>
          <a:ln/>
        </p:spPr>
      </p:sp>
      <p:sp>
        <p:nvSpPr>
          <p:cNvPr id="220" name="Shape 218"/>
          <p:cNvSpPr/>
          <p:nvPr/>
        </p:nvSpPr>
        <p:spPr>
          <a:xfrm>
            <a:off x="3680988" y="3250578"/>
            <a:ext cx="153443" cy="125844"/>
          </a:xfrm>
          <a:prstGeom prst="rect">
            <a:avLst/>
          </a:prstGeom>
          <a:solidFill>
            <a:srgbClr val="C35E59"/>
          </a:solidFill>
          <a:ln/>
        </p:spPr>
      </p:sp>
      <p:sp>
        <p:nvSpPr>
          <p:cNvPr id="221" name="Shape 219"/>
          <p:cNvSpPr/>
          <p:nvPr/>
        </p:nvSpPr>
        <p:spPr>
          <a:xfrm>
            <a:off x="3816143" y="3250578"/>
            <a:ext cx="153443" cy="125844"/>
          </a:xfrm>
          <a:prstGeom prst="rect">
            <a:avLst/>
          </a:prstGeom>
          <a:solidFill>
            <a:srgbClr val="C35A57"/>
          </a:solidFill>
          <a:ln/>
        </p:spPr>
      </p:sp>
      <p:sp>
        <p:nvSpPr>
          <p:cNvPr id="222" name="Shape 220"/>
          <p:cNvSpPr/>
          <p:nvPr/>
        </p:nvSpPr>
        <p:spPr>
          <a:xfrm>
            <a:off x="3951298" y="3250578"/>
            <a:ext cx="135155" cy="125844"/>
          </a:xfrm>
          <a:prstGeom prst="rect">
            <a:avLst/>
          </a:prstGeom>
          <a:solidFill>
            <a:srgbClr val="C25756"/>
          </a:solidFill>
          <a:ln/>
        </p:spPr>
      </p:sp>
      <p:sp>
        <p:nvSpPr>
          <p:cNvPr id="223" name="Shape 221"/>
          <p:cNvSpPr/>
          <p:nvPr/>
        </p:nvSpPr>
        <p:spPr>
          <a:xfrm>
            <a:off x="572414" y="3358134"/>
            <a:ext cx="153443" cy="125844"/>
          </a:xfrm>
          <a:prstGeom prst="rect">
            <a:avLst/>
          </a:prstGeom>
          <a:solidFill>
            <a:srgbClr val="C2A679"/>
          </a:solidFill>
          <a:ln/>
        </p:spPr>
      </p:sp>
      <p:sp>
        <p:nvSpPr>
          <p:cNvPr id="224" name="Shape 222"/>
          <p:cNvSpPr/>
          <p:nvPr/>
        </p:nvSpPr>
        <p:spPr>
          <a:xfrm>
            <a:off x="707570" y="3358134"/>
            <a:ext cx="153443" cy="125844"/>
          </a:xfrm>
          <a:prstGeom prst="rect">
            <a:avLst/>
          </a:prstGeom>
          <a:solidFill>
            <a:srgbClr val="C2A378"/>
          </a:solidFill>
          <a:ln/>
        </p:spPr>
      </p:sp>
      <p:sp>
        <p:nvSpPr>
          <p:cNvPr id="225" name="Shape 223"/>
          <p:cNvSpPr/>
          <p:nvPr/>
        </p:nvSpPr>
        <p:spPr>
          <a:xfrm>
            <a:off x="842725" y="3358134"/>
            <a:ext cx="153443" cy="125844"/>
          </a:xfrm>
          <a:prstGeom prst="rect">
            <a:avLst/>
          </a:prstGeom>
          <a:solidFill>
            <a:srgbClr val="C29F76"/>
          </a:solidFill>
          <a:ln/>
        </p:spPr>
      </p:sp>
      <p:sp>
        <p:nvSpPr>
          <p:cNvPr id="226" name="Shape 224"/>
          <p:cNvSpPr/>
          <p:nvPr/>
        </p:nvSpPr>
        <p:spPr>
          <a:xfrm>
            <a:off x="977880" y="3358134"/>
            <a:ext cx="153443" cy="125844"/>
          </a:xfrm>
          <a:prstGeom prst="rect">
            <a:avLst/>
          </a:prstGeom>
          <a:solidFill>
            <a:srgbClr val="C29C75"/>
          </a:solidFill>
          <a:ln/>
        </p:spPr>
      </p:sp>
      <p:sp>
        <p:nvSpPr>
          <p:cNvPr id="227" name="Shape 225"/>
          <p:cNvSpPr/>
          <p:nvPr/>
        </p:nvSpPr>
        <p:spPr>
          <a:xfrm>
            <a:off x="1113036" y="3358134"/>
            <a:ext cx="153443" cy="125844"/>
          </a:xfrm>
          <a:prstGeom prst="rect">
            <a:avLst/>
          </a:prstGeom>
          <a:solidFill>
            <a:srgbClr val="C19973"/>
          </a:solidFill>
          <a:ln/>
        </p:spPr>
      </p:sp>
      <p:sp>
        <p:nvSpPr>
          <p:cNvPr id="228" name="Shape 226"/>
          <p:cNvSpPr/>
          <p:nvPr/>
        </p:nvSpPr>
        <p:spPr>
          <a:xfrm>
            <a:off x="1248191" y="3358134"/>
            <a:ext cx="153443" cy="125844"/>
          </a:xfrm>
          <a:prstGeom prst="rect">
            <a:avLst/>
          </a:prstGeom>
          <a:solidFill>
            <a:srgbClr val="C19572"/>
          </a:solidFill>
          <a:ln/>
        </p:spPr>
      </p:sp>
      <p:sp>
        <p:nvSpPr>
          <p:cNvPr id="229" name="Shape 227"/>
          <p:cNvSpPr/>
          <p:nvPr/>
        </p:nvSpPr>
        <p:spPr>
          <a:xfrm>
            <a:off x="1383347" y="3358134"/>
            <a:ext cx="153443" cy="125844"/>
          </a:xfrm>
          <a:prstGeom prst="rect">
            <a:avLst/>
          </a:prstGeom>
          <a:solidFill>
            <a:srgbClr val="C19270"/>
          </a:solidFill>
          <a:ln/>
        </p:spPr>
      </p:sp>
      <p:sp>
        <p:nvSpPr>
          <p:cNvPr id="230" name="Shape 228"/>
          <p:cNvSpPr/>
          <p:nvPr/>
        </p:nvSpPr>
        <p:spPr>
          <a:xfrm>
            <a:off x="1518502" y="3358134"/>
            <a:ext cx="153443" cy="125844"/>
          </a:xfrm>
          <a:prstGeom prst="rect">
            <a:avLst/>
          </a:prstGeom>
          <a:solidFill>
            <a:srgbClr val="C08F6E"/>
          </a:solidFill>
          <a:ln/>
        </p:spPr>
      </p:sp>
      <p:sp>
        <p:nvSpPr>
          <p:cNvPr id="231" name="Shape 229"/>
          <p:cNvSpPr/>
          <p:nvPr/>
        </p:nvSpPr>
        <p:spPr>
          <a:xfrm>
            <a:off x="1653657" y="3358134"/>
            <a:ext cx="153443" cy="125844"/>
          </a:xfrm>
          <a:prstGeom prst="rect">
            <a:avLst/>
          </a:prstGeom>
          <a:solidFill>
            <a:srgbClr val="C08B6D"/>
          </a:solidFill>
          <a:ln/>
        </p:spPr>
      </p:sp>
      <p:sp>
        <p:nvSpPr>
          <p:cNvPr id="232" name="Shape 230"/>
          <p:cNvSpPr/>
          <p:nvPr/>
        </p:nvSpPr>
        <p:spPr>
          <a:xfrm>
            <a:off x="1788813" y="3358134"/>
            <a:ext cx="153443" cy="125844"/>
          </a:xfrm>
          <a:prstGeom prst="rect">
            <a:avLst/>
          </a:prstGeom>
          <a:solidFill>
            <a:srgbClr val="C0886B"/>
          </a:solidFill>
          <a:ln/>
        </p:spPr>
      </p:sp>
      <p:sp>
        <p:nvSpPr>
          <p:cNvPr id="233" name="Shape 231"/>
          <p:cNvSpPr/>
          <p:nvPr/>
        </p:nvSpPr>
        <p:spPr>
          <a:xfrm>
            <a:off x="1923968" y="3358134"/>
            <a:ext cx="153443" cy="125844"/>
          </a:xfrm>
          <a:prstGeom prst="rect">
            <a:avLst/>
          </a:prstGeom>
          <a:solidFill>
            <a:srgbClr val="BF856A"/>
          </a:solidFill>
          <a:ln/>
        </p:spPr>
      </p:sp>
      <p:sp>
        <p:nvSpPr>
          <p:cNvPr id="234" name="Shape 232"/>
          <p:cNvSpPr/>
          <p:nvPr/>
        </p:nvSpPr>
        <p:spPr>
          <a:xfrm>
            <a:off x="2059123" y="3358134"/>
            <a:ext cx="153443" cy="125844"/>
          </a:xfrm>
          <a:prstGeom prst="rect">
            <a:avLst/>
          </a:prstGeom>
          <a:solidFill>
            <a:srgbClr val="BF8268"/>
          </a:solidFill>
          <a:ln/>
        </p:spPr>
      </p:sp>
      <p:sp>
        <p:nvSpPr>
          <p:cNvPr id="235" name="Shape 233"/>
          <p:cNvSpPr/>
          <p:nvPr/>
        </p:nvSpPr>
        <p:spPr>
          <a:xfrm>
            <a:off x="2194279" y="3358134"/>
            <a:ext cx="153443" cy="125844"/>
          </a:xfrm>
          <a:prstGeom prst="rect">
            <a:avLst/>
          </a:prstGeom>
          <a:solidFill>
            <a:srgbClr val="BF7E67"/>
          </a:solidFill>
          <a:ln/>
        </p:spPr>
      </p:sp>
      <p:sp>
        <p:nvSpPr>
          <p:cNvPr id="236" name="Shape 234"/>
          <p:cNvSpPr/>
          <p:nvPr/>
        </p:nvSpPr>
        <p:spPr>
          <a:xfrm>
            <a:off x="2329434" y="3358134"/>
            <a:ext cx="153443" cy="125844"/>
          </a:xfrm>
          <a:prstGeom prst="rect">
            <a:avLst/>
          </a:prstGeom>
          <a:solidFill>
            <a:srgbClr val="BE7B65"/>
          </a:solidFill>
          <a:ln/>
        </p:spPr>
      </p:sp>
      <p:sp>
        <p:nvSpPr>
          <p:cNvPr id="237" name="Shape 235"/>
          <p:cNvSpPr/>
          <p:nvPr/>
        </p:nvSpPr>
        <p:spPr>
          <a:xfrm>
            <a:off x="2464589" y="3358134"/>
            <a:ext cx="153443" cy="125844"/>
          </a:xfrm>
          <a:prstGeom prst="rect">
            <a:avLst/>
          </a:prstGeom>
          <a:solidFill>
            <a:srgbClr val="BE7864"/>
          </a:solidFill>
          <a:ln/>
        </p:spPr>
      </p:sp>
      <p:sp>
        <p:nvSpPr>
          <p:cNvPr id="238" name="Shape 236"/>
          <p:cNvSpPr/>
          <p:nvPr/>
        </p:nvSpPr>
        <p:spPr>
          <a:xfrm>
            <a:off x="2599745" y="3358134"/>
            <a:ext cx="153443" cy="125844"/>
          </a:xfrm>
          <a:prstGeom prst="rect">
            <a:avLst/>
          </a:prstGeom>
          <a:solidFill>
            <a:srgbClr val="BE7562"/>
          </a:solidFill>
          <a:ln/>
        </p:spPr>
      </p:sp>
      <p:sp>
        <p:nvSpPr>
          <p:cNvPr id="239" name="Shape 237"/>
          <p:cNvSpPr/>
          <p:nvPr/>
        </p:nvSpPr>
        <p:spPr>
          <a:xfrm>
            <a:off x="2734900" y="3358134"/>
            <a:ext cx="153443" cy="125844"/>
          </a:xfrm>
          <a:prstGeom prst="rect">
            <a:avLst/>
          </a:prstGeom>
          <a:solidFill>
            <a:srgbClr val="BE7261"/>
          </a:solidFill>
          <a:ln/>
        </p:spPr>
      </p:sp>
      <p:sp>
        <p:nvSpPr>
          <p:cNvPr id="240" name="Shape 238"/>
          <p:cNvSpPr/>
          <p:nvPr/>
        </p:nvSpPr>
        <p:spPr>
          <a:xfrm>
            <a:off x="2870055" y="3358134"/>
            <a:ext cx="153443" cy="125844"/>
          </a:xfrm>
          <a:prstGeom prst="rect">
            <a:avLst/>
          </a:prstGeom>
          <a:solidFill>
            <a:srgbClr val="BE6E5F"/>
          </a:solidFill>
          <a:ln/>
        </p:spPr>
      </p:sp>
      <p:sp>
        <p:nvSpPr>
          <p:cNvPr id="241" name="Shape 239"/>
          <p:cNvSpPr/>
          <p:nvPr/>
        </p:nvSpPr>
        <p:spPr>
          <a:xfrm>
            <a:off x="3005211" y="3358134"/>
            <a:ext cx="153443" cy="125844"/>
          </a:xfrm>
          <a:prstGeom prst="rect">
            <a:avLst/>
          </a:prstGeom>
          <a:solidFill>
            <a:srgbClr val="BE6B5E"/>
          </a:solidFill>
          <a:ln/>
        </p:spPr>
      </p:sp>
      <p:sp>
        <p:nvSpPr>
          <p:cNvPr id="242" name="Shape 240"/>
          <p:cNvSpPr/>
          <p:nvPr/>
        </p:nvSpPr>
        <p:spPr>
          <a:xfrm>
            <a:off x="3140366" y="3358134"/>
            <a:ext cx="153443" cy="125844"/>
          </a:xfrm>
          <a:prstGeom prst="rect">
            <a:avLst/>
          </a:prstGeom>
          <a:solidFill>
            <a:srgbClr val="BD685C"/>
          </a:solidFill>
          <a:ln/>
        </p:spPr>
      </p:sp>
      <p:sp>
        <p:nvSpPr>
          <p:cNvPr id="243" name="Shape 241"/>
          <p:cNvSpPr/>
          <p:nvPr/>
        </p:nvSpPr>
        <p:spPr>
          <a:xfrm>
            <a:off x="3275521" y="3358134"/>
            <a:ext cx="153443" cy="125844"/>
          </a:xfrm>
          <a:prstGeom prst="rect">
            <a:avLst/>
          </a:prstGeom>
          <a:solidFill>
            <a:srgbClr val="BD655B"/>
          </a:solidFill>
          <a:ln/>
        </p:spPr>
      </p:sp>
      <p:sp>
        <p:nvSpPr>
          <p:cNvPr id="244" name="Shape 242"/>
          <p:cNvSpPr/>
          <p:nvPr/>
        </p:nvSpPr>
        <p:spPr>
          <a:xfrm>
            <a:off x="3410677" y="3358134"/>
            <a:ext cx="153443" cy="125844"/>
          </a:xfrm>
          <a:prstGeom prst="rect">
            <a:avLst/>
          </a:prstGeom>
          <a:solidFill>
            <a:srgbClr val="BD6159"/>
          </a:solidFill>
          <a:ln/>
        </p:spPr>
      </p:sp>
      <p:sp>
        <p:nvSpPr>
          <p:cNvPr id="245" name="Shape 243"/>
          <p:cNvSpPr/>
          <p:nvPr/>
        </p:nvSpPr>
        <p:spPr>
          <a:xfrm>
            <a:off x="3545832" y="3358134"/>
            <a:ext cx="153443" cy="125844"/>
          </a:xfrm>
          <a:prstGeom prst="rect">
            <a:avLst/>
          </a:prstGeom>
          <a:solidFill>
            <a:srgbClr val="BC5E58"/>
          </a:solidFill>
          <a:ln/>
        </p:spPr>
      </p:sp>
      <p:sp>
        <p:nvSpPr>
          <p:cNvPr id="246" name="Shape 244"/>
          <p:cNvSpPr/>
          <p:nvPr/>
        </p:nvSpPr>
        <p:spPr>
          <a:xfrm>
            <a:off x="3680988" y="3358134"/>
            <a:ext cx="153443" cy="125844"/>
          </a:xfrm>
          <a:prstGeom prst="rect">
            <a:avLst/>
          </a:prstGeom>
          <a:solidFill>
            <a:srgbClr val="BC5B56"/>
          </a:solidFill>
          <a:ln/>
        </p:spPr>
      </p:sp>
      <p:sp>
        <p:nvSpPr>
          <p:cNvPr id="247" name="Shape 245"/>
          <p:cNvSpPr/>
          <p:nvPr/>
        </p:nvSpPr>
        <p:spPr>
          <a:xfrm>
            <a:off x="3816143" y="3358134"/>
            <a:ext cx="153443" cy="125844"/>
          </a:xfrm>
          <a:prstGeom prst="rect">
            <a:avLst/>
          </a:prstGeom>
          <a:solidFill>
            <a:srgbClr val="BC5755"/>
          </a:solidFill>
          <a:ln/>
        </p:spPr>
      </p:sp>
      <p:sp>
        <p:nvSpPr>
          <p:cNvPr id="248" name="Shape 246"/>
          <p:cNvSpPr/>
          <p:nvPr/>
        </p:nvSpPr>
        <p:spPr>
          <a:xfrm>
            <a:off x="3951298" y="3358134"/>
            <a:ext cx="135155" cy="125844"/>
          </a:xfrm>
          <a:prstGeom prst="rect">
            <a:avLst/>
          </a:prstGeom>
          <a:solidFill>
            <a:srgbClr val="BB5453"/>
          </a:solidFill>
          <a:ln/>
        </p:spPr>
      </p:sp>
      <p:sp>
        <p:nvSpPr>
          <p:cNvPr id="249" name="Shape 247"/>
          <p:cNvSpPr/>
          <p:nvPr/>
        </p:nvSpPr>
        <p:spPr>
          <a:xfrm>
            <a:off x="572414" y="3465690"/>
            <a:ext cx="153443" cy="125844"/>
          </a:xfrm>
          <a:prstGeom prst="rect">
            <a:avLst/>
          </a:prstGeom>
          <a:solidFill>
            <a:srgbClr val="BCA075"/>
          </a:solidFill>
          <a:ln/>
        </p:spPr>
      </p:sp>
      <p:sp>
        <p:nvSpPr>
          <p:cNvPr id="250" name="Shape 248"/>
          <p:cNvSpPr/>
          <p:nvPr/>
        </p:nvSpPr>
        <p:spPr>
          <a:xfrm>
            <a:off x="707570" y="3465690"/>
            <a:ext cx="153443" cy="125844"/>
          </a:xfrm>
          <a:prstGeom prst="rect">
            <a:avLst/>
          </a:prstGeom>
          <a:solidFill>
            <a:srgbClr val="BB9D73"/>
          </a:solidFill>
          <a:ln/>
        </p:spPr>
      </p:sp>
      <p:sp>
        <p:nvSpPr>
          <p:cNvPr id="251" name="Shape 249"/>
          <p:cNvSpPr/>
          <p:nvPr/>
        </p:nvSpPr>
        <p:spPr>
          <a:xfrm>
            <a:off x="842725" y="3465690"/>
            <a:ext cx="153443" cy="125844"/>
          </a:xfrm>
          <a:prstGeom prst="rect">
            <a:avLst/>
          </a:prstGeom>
          <a:solidFill>
            <a:srgbClr val="BB9A72"/>
          </a:solidFill>
          <a:ln/>
        </p:spPr>
      </p:sp>
      <p:sp>
        <p:nvSpPr>
          <p:cNvPr id="252" name="Shape 250"/>
          <p:cNvSpPr/>
          <p:nvPr/>
        </p:nvSpPr>
        <p:spPr>
          <a:xfrm>
            <a:off x="977880" y="3465690"/>
            <a:ext cx="153443" cy="125844"/>
          </a:xfrm>
          <a:prstGeom prst="rect">
            <a:avLst/>
          </a:prstGeom>
          <a:solidFill>
            <a:srgbClr val="BB9771"/>
          </a:solidFill>
          <a:ln/>
        </p:spPr>
      </p:sp>
      <p:sp>
        <p:nvSpPr>
          <p:cNvPr id="253" name="Shape 251"/>
          <p:cNvSpPr/>
          <p:nvPr/>
        </p:nvSpPr>
        <p:spPr>
          <a:xfrm>
            <a:off x="1113036" y="3465690"/>
            <a:ext cx="153443" cy="125844"/>
          </a:xfrm>
          <a:prstGeom prst="rect">
            <a:avLst/>
          </a:prstGeom>
          <a:solidFill>
            <a:srgbClr val="BA946F"/>
          </a:solidFill>
          <a:ln/>
        </p:spPr>
      </p:sp>
      <p:sp>
        <p:nvSpPr>
          <p:cNvPr id="254" name="Shape 252"/>
          <p:cNvSpPr/>
          <p:nvPr/>
        </p:nvSpPr>
        <p:spPr>
          <a:xfrm>
            <a:off x="1248191" y="3465690"/>
            <a:ext cx="153443" cy="125844"/>
          </a:xfrm>
          <a:prstGeom prst="rect">
            <a:avLst/>
          </a:prstGeom>
          <a:solidFill>
            <a:srgbClr val="BA906E"/>
          </a:solidFill>
          <a:ln/>
        </p:spPr>
      </p:sp>
      <p:sp>
        <p:nvSpPr>
          <p:cNvPr id="255" name="Shape 253"/>
          <p:cNvSpPr/>
          <p:nvPr/>
        </p:nvSpPr>
        <p:spPr>
          <a:xfrm>
            <a:off x="1383347" y="3465690"/>
            <a:ext cx="153443" cy="125844"/>
          </a:xfrm>
          <a:prstGeom prst="rect">
            <a:avLst/>
          </a:prstGeom>
          <a:solidFill>
            <a:srgbClr val="BA8D6C"/>
          </a:solidFill>
          <a:ln/>
        </p:spPr>
      </p:sp>
      <p:sp>
        <p:nvSpPr>
          <p:cNvPr id="256" name="Shape 254"/>
          <p:cNvSpPr/>
          <p:nvPr/>
        </p:nvSpPr>
        <p:spPr>
          <a:xfrm>
            <a:off x="1518502" y="3465690"/>
            <a:ext cx="153443" cy="125844"/>
          </a:xfrm>
          <a:prstGeom prst="rect">
            <a:avLst/>
          </a:prstGeom>
          <a:solidFill>
            <a:srgbClr val="B98A6B"/>
          </a:solidFill>
          <a:ln/>
        </p:spPr>
      </p:sp>
      <p:sp>
        <p:nvSpPr>
          <p:cNvPr id="257" name="Shape 255"/>
          <p:cNvSpPr/>
          <p:nvPr/>
        </p:nvSpPr>
        <p:spPr>
          <a:xfrm>
            <a:off x="1653657" y="3465690"/>
            <a:ext cx="153443" cy="125844"/>
          </a:xfrm>
          <a:prstGeom prst="rect">
            <a:avLst/>
          </a:prstGeom>
          <a:solidFill>
            <a:srgbClr val="B98769"/>
          </a:solidFill>
          <a:ln/>
        </p:spPr>
      </p:sp>
      <p:sp>
        <p:nvSpPr>
          <p:cNvPr id="258" name="Shape 256"/>
          <p:cNvSpPr/>
          <p:nvPr/>
        </p:nvSpPr>
        <p:spPr>
          <a:xfrm>
            <a:off x="1788813" y="3465690"/>
            <a:ext cx="153443" cy="125844"/>
          </a:xfrm>
          <a:prstGeom prst="rect">
            <a:avLst/>
          </a:prstGeom>
          <a:solidFill>
            <a:srgbClr val="B98468"/>
          </a:solidFill>
          <a:ln/>
        </p:spPr>
      </p:sp>
      <p:sp>
        <p:nvSpPr>
          <p:cNvPr id="259" name="Shape 257"/>
          <p:cNvSpPr/>
          <p:nvPr/>
        </p:nvSpPr>
        <p:spPr>
          <a:xfrm>
            <a:off x="1923968" y="3465690"/>
            <a:ext cx="153443" cy="125844"/>
          </a:xfrm>
          <a:prstGeom prst="rect">
            <a:avLst/>
          </a:prstGeom>
          <a:solidFill>
            <a:srgbClr val="B98166"/>
          </a:solidFill>
          <a:ln/>
        </p:spPr>
      </p:sp>
      <p:sp>
        <p:nvSpPr>
          <p:cNvPr id="260" name="Shape 258"/>
          <p:cNvSpPr/>
          <p:nvPr/>
        </p:nvSpPr>
        <p:spPr>
          <a:xfrm>
            <a:off x="2059123" y="3465690"/>
            <a:ext cx="153443" cy="125844"/>
          </a:xfrm>
          <a:prstGeom prst="rect">
            <a:avLst/>
          </a:prstGeom>
          <a:solidFill>
            <a:srgbClr val="B97D65"/>
          </a:solidFill>
          <a:ln/>
        </p:spPr>
      </p:sp>
      <p:sp>
        <p:nvSpPr>
          <p:cNvPr id="261" name="Shape 259"/>
          <p:cNvSpPr/>
          <p:nvPr/>
        </p:nvSpPr>
        <p:spPr>
          <a:xfrm>
            <a:off x="2194279" y="3465690"/>
            <a:ext cx="153443" cy="125844"/>
          </a:xfrm>
          <a:prstGeom prst="rect">
            <a:avLst/>
          </a:prstGeom>
          <a:solidFill>
            <a:srgbClr val="B97A63"/>
          </a:solidFill>
          <a:ln/>
        </p:spPr>
      </p:sp>
      <p:sp>
        <p:nvSpPr>
          <p:cNvPr id="262" name="Shape 260"/>
          <p:cNvSpPr/>
          <p:nvPr/>
        </p:nvSpPr>
        <p:spPr>
          <a:xfrm>
            <a:off x="2329434" y="3465690"/>
            <a:ext cx="153443" cy="125844"/>
          </a:xfrm>
          <a:prstGeom prst="rect">
            <a:avLst/>
          </a:prstGeom>
          <a:solidFill>
            <a:srgbClr val="B87762"/>
          </a:solidFill>
          <a:ln/>
        </p:spPr>
      </p:sp>
      <p:sp>
        <p:nvSpPr>
          <p:cNvPr id="263" name="Shape 261"/>
          <p:cNvSpPr/>
          <p:nvPr/>
        </p:nvSpPr>
        <p:spPr>
          <a:xfrm>
            <a:off x="2464589" y="3465690"/>
            <a:ext cx="153443" cy="125844"/>
          </a:xfrm>
          <a:prstGeom prst="rect">
            <a:avLst/>
          </a:prstGeom>
          <a:solidFill>
            <a:srgbClr val="B87460"/>
          </a:solidFill>
          <a:ln/>
        </p:spPr>
      </p:sp>
      <p:sp>
        <p:nvSpPr>
          <p:cNvPr id="264" name="Shape 262"/>
          <p:cNvSpPr/>
          <p:nvPr/>
        </p:nvSpPr>
        <p:spPr>
          <a:xfrm>
            <a:off x="2599745" y="3465690"/>
            <a:ext cx="153443" cy="125844"/>
          </a:xfrm>
          <a:prstGeom prst="rect">
            <a:avLst/>
          </a:prstGeom>
          <a:solidFill>
            <a:srgbClr val="B8715F"/>
          </a:solidFill>
          <a:ln/>
        </p:spPr>
      </p:sp>
      <p:sp>
        <p:nvSpPr>
          <p:cNvPr id="265" name="Shape 263"/>
          <p:cNvSpPr/>
          <p:nvPr/>
        </p:nvSpPr>
        <p:spPr>
          <a:xfrm>
            <a:off x="2734900" y="3465690"/>
            <a:ext cx="153443" cy="125844"/>
          </a:xfrm>
          <a:prstGeom prst="rect">
            <a:avLst/>
          </a:prstGeom>
          <a:solidFill>
            <a:srgbClr val="B76E5D"/>
          </a:solidFill>
          <a:ln/>
        </p:spPr>
      </p:sp>
      <p:sp>
        <p:nvSpPr>
          <p:cNvPr id="266" name="Shape 264"/>
          <p:cNvSpPr/>
          <p:nvPr/>
        </p:nvSpPr>
        <p:spPr>
          <a:xfrm>
            <a:off x="2870055" y="3465690"/>
            <a:ext cx="153443" cy="125844"/>
          </a:xfrm>
          <a:prstGeom prst="rect">
            <a:avLst/>
          </a:prstGeom>
          <a:solidFill>
            <a:srgbClr val="B76B5C"/>
          </a:solidFill>
          <a:ln/>
        </p:spPr>
      </p:sp>
      <p:sp>
        <p:nvSpPr>
          <p:cNvPr id="267" name="Shape 265"/>
          <p:cNvSpPr/>
          <p:nvPr/>
        </p:nvSpPr>
        <p:spPr>
          <a:xfrm>
            <a:off x="3005211" y="3465690"/>
            <a:ext cx="153443" cy="125844"/>
          </a:xfrm>
          <a:prstGeom prst="rect">
            <a:avLst/>
          </a:prstGeom>
          <a:solidFill>
            <a:srgbClr val="B7675A"/>
          </a:solidFill>
          <a:ln/>
        </p:spPr>
      </p:sp>
      <p:sp>
        <p:nvSpPr>
          <p:cNvPr id="268" name="Shape 266"/>
          <p:cNvSpPr/>
          <p:nvPr/>
        </p:nvSpPr>
        <p:spPr>
          <a:xfrm>
            <a:off x="3140366" y="3465690"/>
            <a:ext cx="153443" cy="125844"/>
          </a:xfrm>
          <a:prstGeom prst="rect">
            <a:avLst/>
          </a:prstGeom>
          <a:solidFill>
            <a:srgbClr val="B66459"/>
          </a:solidFill>
          <a:ln/>
        </p:spPr>
      </p:sp>
      <p:sp>
        <p:nvSpPr>
          <p:cNvPr id="269" name="Shape 267"/>
          <p:cNvSpPr/>
          <p:nvPr/>
        </p:nvSpPr>
        <p:spPr>
          <a:xfrm>
            <a:off x="3275521" y="3465690"/>
            <a:ext cx="153443" cy="125844"/>
          </a:xfrm>
          <a:prstGeom prst="rect">
            <a:avLst/>
          </a:prstGeom>
          <a:solidFill>
            <a:srgbClr val="B66158"/>
          </a:solidFill>
          <a:ln/>
        </p:spPr>
      </p:sp>
      <p:sp>
        <p:nvSpPr>
          <p:cNvPr id="270" name="Shape 268"/>
          <p:cNvSpPr/>
          <p:nvPr/>
        </p:nvSpPr>
        <p:spPr>
          <a:xfrm>
            <a:off x="3410677" y="3465690"/>
            <a:ext cx="153443" cy="125844"/>
          </a:xfrm>
          <a:prstGeom prst="rect">
            <a:avLst/>
          </a:prstGeom>
          <a:solidFill>
            <a:srgbClr val="B65D56"/>
          </a:solidFill>
          <a:ln/>
        </p:spPr>
      </p:sp>
      <p:sp>
        <p:nvSpPr>
          <p:cNvPr id="271" name="Shape 269"/>
          <p:cNvSpPr/>
          <p:nvPr/>
        </p:nvSpPr>
        <p:spPr>
          <a:xfrm>
            <a:off x="3545832" y="3465690"/>
            <a:ext cx="153443" cy="125844"/>
          </a:xfrm>
          <a:prstGeom prst="rect">
            <a:avLst/>
          </a:prstGeom>
          <a:solidFill>
            <a:srgbClr val="B65A55"/>
          </a:solidFill>
          <a:ln/>
        </p:spPr>
      </p:sp>
      <p:sp>
        <p:nvSpPr>
          <p:cNvPr id="272" name="Shape 270"/>
          <p:cNvSpPr/>
          <p:nvPr/>
        </p:nvSpPr>
        <p:spPr>
          <a:xfrm>
            <a:off x="3680988" y="3465690"/>
            <a:ext cx="153443" cy="125844"/>
          </a:xfrm>
          <a:prstGeom prst="rect">
            <a:avLst/>
          </a:prstGeom>
          <a:solidFill>
            <a:srgbClr val="B65853"/>
          </a:solidFill>
          <a:ln/>
        </p:spPr>
      </p:sp>
      <p:sp>
        <p:nvSpPr>
          <p:cNvPr id="273" name="Shape 271"/>
          <p:cNvSpPr/>
          <p:nvPr/>
        </p:nvSpPr>
        <p:spPr>
          <a:xfrm>
            <a:off x="3816143" y="3465690"/>
            <a:ext cx="153443" cy="125844"/>
          </a:xfrm>
          <a:prstGeom prst="rect">
            <a:avLst/>
          </a:prstGeom>
          <a:solidFill>
            <a:srgbClr val="B65452"/>
          </a:solidFill>
          <a:ln/>
        </p:spPr>
      </p:sp>
      <p:sp>
        <p:nvSpPr>
          <p:cNvPr id="274" name="Shape 272"/>
          <p:cNvSpPr/>
          <p:nvPr/>
        </p:nvSpPr>
        <p:spPr>
          <a:xfrm>
            <a:off x="3951298" y="3465690"/>
            <a:ext cx="135155" cy="125844"/>
          </a:xfrm>
          <a:prstGeom prst="rect">
            <a:avLst/>
          </a:prstGeom>
          <a:solidFill>
            <a:srgbClr val="B55150"/>
          </a:solidFill>
          <a:ln/>
        </p:spPr>
      </p:sp>
      <p:sp>
        <p:nvSpPr>
          <p:cNvPr id="275" name="Shape 273"/>
          <p:cNvSpPr/>
          <p:nvPr/>
        </p:nvSpPr>
        <p:spPr>
          <a:xfrm>
            <a:off x="572414" y="3573247"/>
            <a:ext cx="153443" cy="125844"/>
          </a:xfrm>
          <a:prstGeom prst="rect">
            <a:avLst/>
          </a:prstGeom>
          <a:solidFill>
            <a:srgbClr val="B59B71"/>
          </a:solidFill>
          <a:ln/>
        </p:spPr>
      </p:sp>
      <p:sp>
        <p:nvSpPr>
          <p:cNvPr id="276" name="Shape 274"/>
          <p:cNvSpPr/>
          <p:nvPr/>
        </p:nvSpPr>
        <p:spPr>
          <a:xfrm>
            <a:off x="707570" y="3573247"/>
            <a:ext cx="153443" cy="125844"/>
          </a:xfrm>
          <a:prstGeom prst="rect">
            <a:avLst/>
          </a:prstGeom>
          <a:solidFill>
            <a:srgbClr val="B4986F"/>
          </a:solidFill>
          <a:ln/>
        </p:spPr>
      </p:sp>
      <p:sp>
        <p:nvSpPr>
          <p:cNvPr id="277" name="Shape 275"/>
          <p:cNvSpPr/>
          <p:nvPr/>
        </p:nvSpPr>
        <p:spPr>
          <a:xfrm>
            <a:off x="842725" y="3573247"/>
            <a:ext cx="153443" cy="125844"/>
          </a:xfrm>
          <a:prstGeom prst="rect">
            <a:avLst/>
          </a:prstGeom>
          <a:solidFill>
            <a:srgbClr val="B4946E"/>
          </a:solidFill>
          <a:ln/>
        </p:spPr>
      </p:sp>
      <p:sp>
        <p:nvSpPr>
          <p:cNvPr id="278" name="Shape 276"/>
          <p:cNvSpPr/>
          <p:nvPr/>
        </p:nvSpPr>
        <p:spPr>
          <a:xfrm>
            <a:off x="977880" y="3573247"/>
            <a:ext cx="153443" cy="125844"/>
          </a:xfrm>
          <a:prstGeom prst="rect">
            <a:avLst/>
          </a:prstGeom>
          <a:solidFill>
            <a:srgbClr val="B4916D"/>
          </a:solidFill>
          <a:ln/>
        </p:spPr>
      </p:sp>
      <p:sp>
        <p:nvSpPr>
          <p:cNvPr id="279" name="Shape 277"/>
          <p:cNvSpPr/>
          <p:nvPr/>
        </p:nvSpPr>
        <p:spPr>
          <a:xfrm>
            <a:off x="1113036" y="3573247"/>
            <a:ext cx="153443" cy="125844"/>
          </a:xfrm>
          <a:prstGeom prst="rect">
            <a:avLst/>
          </a:prstGeom>
          <a:solidFill>
            <a:srgbClr val="B38F6B"/>
          </a:solidFill>
          <a:ln/>
        </p:spPr>
      </p:sp>
      <p:sp>
        <p:nvSpPr>
          <p:cNvPr id="280" name="Shape 278"/>
          <p:cNvSpPr/>
          <p:nvPr/>
        </p:nvSpPr>
        <p:spPr>
          <a:xfrm>
            <a:off x="1248191" y="3573247"/>
            <a:ext cx="153443" cy="125844"/>
          </a:xfrm>
          <a:prstGeom prst="rect">
            <a:avLst/>
          </a:prstGeom>
          <a:solidFill>
            <a:srgbClr val="B38B6A"/>
          </a:solidFill>
          <a:ln/>
        </p:spPr>
      </p:sp>
      <p:sp>
        <p:nvSpPr>
          <p:cNvPr id="281" name="Shape 279"/>
          <p:cNvSpPr/>
          <p:nvPr/>
        </p:nvSpPr>
        <p:spPr>
          <a:xfrm>
            <a:off x="1383347" y="3573247"/>
            <a:ext cx="153443" cy="125844"/>
          </a:xfrm>
          <a:prstGeom prst="rect">
            <a:avLst/>
          </a:prstGeom>
          <a:solidFill>
            <a:srgbClr val="B38868"/>
          </a:solidFill>
          <a:ln/>
        </p:spPr>
      </p:sp>
      <p:sp>
        <p:nvSpPr>
          <p:cNvPr id="282" name="Shape 280"/>
          <p:cNvSpPr/>
          <p:nvPr/>
        </p:nvSpPr>
        <p:spPr>
          <a:xfrm>
            <a:off x="1518502" y="3573247"/>
            <a:ext cx="153443" cy="125844"/>
          </a:xfrm>
          <a:prstGeom prst="rect">
            <a:avLst/>
          </a:prstGeom>
          <a:solidFill>
            <a:srgbClr val="B38567"/>
          </a:solidFill>
          <a:ln/>
        </p:spPr>
      </p:sp>
      <p:sp>
        <p:nvSpPr>
          <p:cNvPr id="283" name="Shape 281"/>
          <p:cNvSpPr/>
          <p:nvPr/>
        </p:nvSpPr>
        <p:spPr>
          <a:xfrm>
            <a:off x="1653657" y="3573247"/>
            <a:ext cx="153443" cy="125844"/>
          </a:xfrm>
          <a:prstGeom prst="rect">
            <a:avLst/>
          </a:prstGeom>
          <a:solidFill>
            <a:srgbClr val="B38265"/>
          </a:solidFill>
          <a:ln/>
        </p:spPr>
      </p:sp>
      <p:sp>
        <p:nvSpPr>
          <p:cNvPr id="284" name="Shape 282"/>
          <p:cNvSpPr/>
          <p:nvPr/>
        </p:nvSpPr>
        <p:spPr>
          <a:xfrm>
            <a:off x="1788813" y="3573247"/>
            <a:ext cx="153443" cy="125844"/>
          </a:xfrm>
          <a:prstGeom prst="rect">
            <a:avLst/>
          </a:prstGeom>
          <a:solidFill>
            <a:srgbClr val="B37F64"/>
          </a:solidFill>
          <a:ln/>
        </p:spPr>
      </p:sp>
      <p:sp>
        <p:nvSpPr>
          <p:cNvPr id="285" name="Shape 283"/>
          <p:cNvSpPr/>
          <p:nvPr/>
        </p:nvSpPr>
        <p:spPr>
          <a:xfrm>
            <a:off x="1923968" y="3573247"/>
            <a:ext cx="153443" cy="125844"/>
          </a:xfrm>
          <a:prstGeom prst="rect">
            <a:avLst/>
          </a:prstGeom>
          <a:solidFill>
            <a:srgbClr val="B27C63"/>
          </a:solidFill>
          <a:ln/>
        </p:spPr>
      </p:sp>
      <p:sp>
        <p:nvSpPr>
          <p:cNvPr id="286" name="Shape 284"/>
          <p:cNvSpPr/>
          <p:nvPr/>
        </p:nvSpPr>
        <p:spPr>
          <a:xfrm>
            <a:off x="2059123" y="3573247"/>
            <a:ext cx="153443" cy="125844"/>
          </a:xfrm>
          <a:prstGeom prst="rect">
            <a:avLst/>
          </a:prstGeom>
          <a:solidFill>
            <a:srgbClr val="B27961"/>
          </a:solidFill>
          <a:ln/>
        </p:spPr>
      </p:sp>
      <p:sp>
        <p:nvSpPr>
          <p:cNvPr id="287" name="Shape 285"/>
          <p:cNvSpPr/>
          <p:nvPr/>
        </p:nvSpPr>
        <p:spPr>
          <a:xfrm>
            <a:off x="2194279" y="3573247"/>
            <a:ext cx="153443" cy="125844"/>
          </a:xfrm>
          <a:prstGeom prst="rect">
            <a:avLst/>
          </a:prstGeom>
          <a:solidFill>
            <a:srgbClr val="B27660"/>
          </a:solidFill>
          <a:ln/>
        </p:spPr>
      </p:sp>
      <p:sp>
        <p:nvSpPr>
          <p:cNvPr id="288" name="Shape 286"/>
          <p:cNvSpPr/>
          <p:nvPr/>
        </p:nvSpPr>
        <p:spPr>
          <a:xfrm>
            <a:off x="2329434" y="3573247"/>
            <a:ext cx="153443" cy="125844"/>
          </a:xfrm>
          <a:prstGeom prst="rect">
            <a:avLst/>
          </a:prstGeom>
          <a:solidFill>
            <a:srgbClr val="B1735E"/>
          </a:solidFill>
          <a:ln/>
        </p:spPr>
      </p:sp>
      <p:sp>
        <p:nvSpPr>
          <p:cNvPr id="289" name="Shape 287"/>
          <p:cNvSpPr/>
          <p:nvPr/>
        </p:nvSpPr>
        <p:spPr>
          <a:xfrm>
            <a:off x="2464589" y="3573247"/>
            <a:ext cx="153443" cy="125844"/>
          </a:xfrm>
          <a:prstGeom prst="rect">
            <a:avLst/>
          </a:prstGeom>
          <a:solidFill>
            <a:srgbClr val="B1705D"/>
          </a:solidFill>
          <a:ln/>
        </p:spPr>
      </p:sp>
      <p:sp>
        <p:nvSpPr>
          <p:cNvPr id="290" name="Shape 288"/>
          <p:cNvSpPr/>
          <p:nvPr/>
        </p:nvSpPr>
        <p:spPr>
          <a:xfrm>
            <a:off x="2599745" y="3573247"/>
            <a:ext cx="153443" cy="125844"/>
          </a:xfrm>
          <a:prstGeom prst="rect">
            <a:avLst/>
          </a:prstGeom>
          <a:solidFill>
            <a:srgbClr val="B16D5C"/>
          </a:solidFill>
          <a:ln/>
        </p:spPr>
      </p:sp>
      <p:sp>
        <p:nvSpPr>
          <p:cNvPr id="291" name="Shape 289"/>
          <p:cNvSpPr/>
          <p:nvPr/>
        </p:nvSpPr>
        <p:spPr>
          <a:xfrm>
            <a:off x="2734900" y="3573247"/>
            <a:ext cx="153443" cy="125844"/>
          </a:xfrm>
          <a:prstGeom prst="rect">
            <a:avLst/>
          </a:prstGeom>
          <a:solidFill>
            <a:srgbClr val="B16A5A"/>
          </a:solidFill>
          <a:ln/>
        </p:spPr>
      </p:sp>
      <p:sp>
        <p:nvSpPr>
          <p:cNvPr id="292" name="Shape 290"/>
          <p:cNvSpPr/>
          <p:nvPr/>
        </p:nvSpPr>
        <p:spPr>
          <a:xfrm>
            <a:off x="2870055" y="3573247"/>
            <a:ext cx="153443" cy="125844"/>
          </a:xfrm>
          <a:prstGeom prst="rect">
            <a:avLst/>
          </a:prstGeom>
          <a:solidFill>
            <a:srgbClr val="B16759"/>
          </a:solidFill>
          <a:ln/>
        </p:spPr>
      </p:sp>
      <p:sp>
        <p:nvSpPr>
          <p:cNvPr id="293" name="Shape 291"/>
          <p:cNvSpPr/>
          <p:nvPr/>
        </p:nvSpPr>
        <p:spPr>
          <a:xfrm>
            <a:off x="3005211" y="3573247"/>
            <a:ext cx="153443" cy="125844"/>
          </a:xfrm>
          <a:prstGeom prst="rect">
            <a:avLst/>
          </a:prstGeom>
          <a:solidFill>
            <a:srgbClr val="B16357"/>
          </a:solidFill>
          <a:ln/>
        </p:spPr>
      </p:sp>
      <p:sp>
        <p:nvSpPr>
          <p:cNvPr id="294" name="Shape 292"/>
          <p:cNvSpPr/>
          <p:nvPr/>
        </p:nvSpPr>
        <p:spPr>
          <a:xfrm>
            <a:off x="3140366" y="3573247"/>
            <a:ext cx="153443" cy="125844"/>
          </a:xfrm>
          <a:prstGeom prst="rect">
            <a:avLst/>
          </a:prstGeom>
          <a:solidFill>
            <a:srgbClr val="B06056"/>
          </a:solidFill>
          <a:ln/>
        </p:spPr>
      </p:sp>
      <p:sp>
        <p:nvSpPr>
          <p:cNvPr id="295" name="Shape 293"/>
          <p:cNvSpPr/>
          <p:nvPr/>
        </p:nvSpPr>
        <p:spPr>
          <a:xfrm>
            <a:off x="3275521" y="3573247"/>
            <a:ext cx="153443" cy="125844"/>
          </a:xfrm>
          <a:prstGeom prst="rect">
            <a:avLst/>
          </a:prstGeom>
          <a:solidFill>
            <a:srgbClr val="B05E54"/>
          </a:solidFill>
          <a:ln/>
        </p:spPr>
      </p:sp>
      <p:sp>
        <p:nvSpPr>
          <p:cNvPr id="296" name="Shape 294"/>
          <p:cNvSpPr/>
          <p:nvPr/>
        </p:nvSpPr>
        <p:spPr>
          <a:xfrm>
            <a:off x="3410677" y="3573247"/>
            <a:ext cx="153443" cy="125844"/>
          </a:xfrm>
          <a:prstGeom prst="rect">
            <a:avLst/>
          </a:prstGeom>
          <a:solidFill>
            <a:srgbClr val="B05A53"/>
          </a:solidFill>
          <a:ln/>
        </p:spPr>
      </p:sp>
      <p:sp>
        <p:nvSpPr>
          <p:cNvPr id="297" name="Shape 295"/>
          <p:cNvSpPr/>
          <p:nvPr/>
        </p:nvSpPr>
        <p:spPr>
          <a:xfrm>
            <a:off x="3545832" y="3573247"/>
            <a:ext cx="153443" cy="125844"/>
          </a:xfrm>
          <a:prstGeom prst="rect">
            <a:avLst/>
          </a:prstGeom>
          <a:solidFill>
            <a:srgbClr val="AF5752"/>
          </a:solidFill>
          <a:ln/>
        </p:spPr>
      </p:sp>
      <p:sp>
        <p:nvSpPr>
          <p:cNvPr id="298" name="Shape 296"/>
          <p:cNvSpPr/>
          <p:nvPr/>
        </p:nvSpPr>
        <p:spPr>
          <a:xfrm>
            <a:off x="3680988" y="3573247"/>
            <a:ext cx="153443" cy="125844"/>
          </a:xfrm>
          <a:prstGeom prst="rect">
            <a:avLst/>
          </a:prstGeom>
          <a:solidFill>
            <a:srgbClr val="AF5450"/>
          </a:solidFill>
          <a:ln/>
        </p:spPr>
      </p:sp>
      <p:sp>
        <p:nvSpPr>
          <p:cNvPr id="299" name="Shape 297"/>
          <p:cNvSpPr/>
          <p:nvPr/>
        </p:nvSpPr>
        <p:spPr>
          <a:xfrm>
            <a:off x="3816143" y="3573247"/>
            <a:ext cx="153443" cy="125844"/>
          </a:xfrm>
          <a:prstGeom prst="rect">
            <a:avLst/>
          </a:prstGeom>
          <a:solidFill>
            <a:srgbClr val="AF514F"/>
          </a:solidFill>
          <a:ln/>
        </p:spPr>
      </p:sp>
      <p:sp>
        <p:nvSpPr>
          <p:cNvPr id="300" name="Shape 298"/>
          <p:cNvSpPr/>
          <p:nvPr/>
        </p:nvSpPr>
        <p:spPr>
          <a:xfrm>
            <a:off x="3951298" y="3573247"/>
            <a:ext cx="135155" cy="125844"/>
          </a:xfrm>
          <a:prstGeom prst="rect">
            <a:avLst/>
          </a:prstGeom>
          <a:solidFill>
            <a:srgbClr val="AF4E4D"/>
          </a:solidFill>
          <a:ln/>
        </p:spPr>
      </p:sp>
      <p:sp>
        <p:nvSpPr>
          <p:cNvPr id="301" name="Shape 299"/>
          <p:cNvSpPr/>
          <p:nvPr/>
        </p:nvSpPr>
        <p:spPr>
          <a:xfrm>
            <a:off x="572414" y="3680803"/>
            <a:ext cx="153443" cy="125844"/>
          </a:xfrm>
          <a:prstGeom prst="rect">
            <a:avLst/>
          </a:prstGeom>
          <a:solidFill>
            <a:srgbClr val="AE956D"/>
          </a:solidFill>
          <a:ln/>
        </p:spPr>
      </p:sp>
      <p:sp>
        <p:nvSpPr>
          <p:cNvPr id="302" name="Shape 300"/>
          <p:cNvSpPr/>
          <p:nvPr/>
        </p:nvSpPr>
        <p:spPr>
          <a:xfrm>
            <a:off x="707570" y="3680803"/>
            <a:ext cx="153443" cy="125844"/>
          </a:xfrm>
          <a:prstGeom prst="rect">
            <a:avLst/>
          </a:prstGeom>
          <a:solidFill>
            <a:srgbClr val="AE926B"/>
          </a:solidFill>
          <a:ln/>
        </p:spPr>
      </p:sp>
      <p:sp>
        <p:nvSpPr>
          <p:cNvPr id="303" name="Shape 301"/>
          <p:cNvSpPr/>
          <p:nvPr/>
        </p:nvSpPr>
        <p:spPr>
          <a:xfrm>
            <a:off x="842725" y="3680803"/>
            <a:ext cx="153443" cy="125844"/>
          </a:xfrm>
          <a:prstGeom prst="rect">
            <a:avLst/>
          </a:prstGeom>
          <a:solidFill>
            <a:srgbClr val="AE8F6A"/>
          </a:solidFill>
          <a:ln/>
        </p:spPr>
      </p:sp>
      <p:sp>
        <p:nvSpPr>
          <p:cNvPr id="304" name="Shape 302"/>
          <p:cNvSpPr/>
          <p:nvPr/>
        </p:nvSpPr>
        <p:spPr>
          <a:xfrm>
            <a:off x="977880" y="3680803"/>
            <a:ext cx="153443" cy="125844"/>
          </a:xfrm>
          <a:prstGeom prst="rect">
            <a:avLst/>
          </a:prstGeom>
          <a:solidFill>
            <a:srgbClr val="AE8C69"/>
          </a:solidFill>
          <a:ln/>
        </p:spPr>
      </p:sp>
      <p:sp>
        <p:nvSpPr>
          <p:cNvPr id="305" name="Shape 303"/>
          <p:cNvSpPr/>
          <p:nvPr/>
        </p:nvSpPr>
        <p:spPr>
          <a:xfrm>
            <a:off x="1113036" y="3680803"/>
            <a:ext cx="153443" cy="125844"/>
          </a:xfrm>
          <a:prstGeom prst="rect">
            <a:avLst/>
          </a:prstGeom>
          <a:solidFill>
            <a:srgbClr val="AD8967"/>
          </a:solidFill>
          <a:ln/>
        </p:spPr>
      </p:sp>
      <p:sp>
        <p:nvSpPr>
          <p:cNvPr id="306" name="Shape 304"/>
          <p:cNvSpPr/>
          <p:nvPr/>
        </p:nvSpPr>
        <p:spPr>
          <a:xfrm>
            <a:off x="1248191" y="3680803"/>
            <a:ext cx="153443" cy="125844"/>
          </a:xfrm>
          <a:prstGeom prst="rect">
            <a:avLst/>
          </a:prstGeom>
          <a:solidFill>
            <a:srgbClr val="AD8666"/>
          </a:solidFill>
          <a:ln/>
        </p:spPr>
      </p:sp>
      <p:sp>
        <p:nvSpPr>
          <p:cNvPr id="307" name="Shape 305"/>
          <p:cNvSpPr/>
          <p:nvPr/>
        </p:nvSpPr>
        <p:spPr>
          <a:xfrm>
            <a:off x="1383347" y="3680803"/>
            <a:ext cx="153443" cy="125844"/>
          </a:xfrm>
          <a:prstGeom prst="rect">
            <a:avLst/>
          </a:prstGeom>
          <a:solidFill>
            <a:srgbClr val="AD8364"/>
          </a:solidFill>
          <a:ln/>
        </p:spPr>
      </p:sp>
      <p:sp>
        <p:nvSpPr>
          <p:cNvPr id="308" name="Shape 306"/>
          <p:cNvSpPr/>
          <p:nvPr/>
        </p:nvSpPr>
        <p:spPr>
          <a:xfrm>
            <a:off x="1518502" y="3680803"/>
            <a:ext cx="153443" cy="125844"/>
          </a:xfrm>
          <a:prstGeom prst="rect">
            <a:avLst/>
          </a:prstGeom>
          <a:solidFill>
            <a:srgbClr val="AC8063"/>
          </a:solidFill>
          <a:ln/>
        </p:spPr>
      </p:sp>
      <p:sp>
        <p:nvSpPr>
          <p:cNvPr id="309" name="Shape 307"/>
          <p:cNvSpPr/>
          <p:nvPr/>
        </p:nvSpPr>
        <p:spPr>
          <a:xfrm>
            <a:off x="1653657" y="3680803"/>
            <a:ext cx="153443" cy="125844"/>
          </a:xfrm>
          <a:prstGeom prst="rect">
            <a:avLst/>
          </a:prstGeom>
          <a:solidFill>
            <a:srgbClr val="AC7D62"/>
          </a:solidFill>
          <a:ln/>
        </p:spPr>
      </p:sp>
      <p:sp>
        <p:nvSpPr>
          <p:cNvPr id="310" name="Shape 308"/>
          <p:cNvSpPr/>
          <p:nvPr/>
        </p:nvSpPr>
        <p:spPr>
          <a:xfrm>
            <a:off x="1788813" y="3680803"/>
            <a:ext cx="153443" cy="125844"/>
          </a:xfrm>
          <a:prstGeom prst="rect">
            <a:avLst/>
          </a:prstGeom>
          <a:solidFill>
            <a:srgbClr val="AC7A60"/>
          </a:solidFill>
          <a:ln/>
        </p:spPr>
      </p:sp>
      <p:sp>
        <p:nvSpPr>
          <p:cNvPr id="311" name="Shape 309"/>
          <p:cNvSpPr/>
          <p:nvPr/>
        </p:nvSpPr>
        <p:spPr>
          <a:xfrm>
            <a:off x="1923968" y="3680803"/>
            <a:ext cx="153443" cy="125844"/>
          </a:xfrm>
          <a:prstGeom prst="rect">
            <a:avLst/>
          </a:prstGeom>
          <a:solidFill>
            <a:srgbClr val="AB785F"/>
          </a:solidFill>
          <a:ln/>
        </p:spPr>
      </p:sp>
      <p:sp>
        <p:nvSpPr>
          <p:cNvPr id="312" name="Shape 310"/>
          <p:cNvSpPr/>
          <p:nvPr/>
        </p:nvSpPr>
        <p:spPr>
          <a:xfrm>
            <a:off x="2059123" y="3680803"/>
            <a:ext cx="153443" cy="125844"/>
          </a:xfrm>
          <a:prstGeom prst="rect">
            <a:avLst/>
          </a:prstGeom>
          <a:solidFill>
            <a:srgbClr val="AB745E"/>
          </a:solidFill>
          <a:ln/>
        </p:spPr>
      </p:sp>
      <p:sp>
        <p:nvSpPr>
          <p:cNvPr id="313" name="Shape 311"/>
          <p:cNvSpPr/>
          <p:nvPr/>
        </p:nvSpPr>
        <p:spPr>
          <a:xfrm>
            <a:off x="2194279" y="3680803"/>
            <a:ext cx="153443" cy="125844"/>
          </a:xfrm>
          <a:prstGeom prst="rect">
            <a:avLst/>
          </a:prstGeom>
          <a:solidFill>
            <a:srgbClr val="AB715C"/>
          </a:solidFill>
          <a:ln/>
        </p:spPr>
      </p:sp>
      <p:sp>
        <p:nvSpPr>
          <p:cNvPr id="314" name="Shape 312"/>
          <p:cNvSpPr/>
          <p:nvPr/>
        </p:nvSpPr>
        <p:spPr>
          <a:xfrm>
            <a:off x="2329434" y="3680803"/>
            <a:ext cx="153443" cy="125844"/>
          </a:xfrm>
          <a:prstGeom prst="rect">
            <a:avLst/>
          </a:prstGeom>
          <a:solidFill>
            <a:srgbClr val="AB6F5B"/>
          </a:solidFill>
          <a:ln/>
        </p:spPr>
      </p:sp>
      <p:sp>
        <p:nvSpPr>
          <p:cNvPr id="315" name="Shape 313"/>
          <p:cNvSpPr/>
          <p:nvPr/>
        </p:nvSpPr>
        <p:spPr>
          <a:xfrm>
            <a:off x="2464589" y="3680803"/>
            <a:ext cx="153443" cy="125844"/>
          </a:xfrm>
          <a:prstGeom prst="rect">
            <a:avLst/>
          </a:prstGeom>
          <a:solidFill>
            <a:srgbClr val="AB6C59"/>
          </a:solidFill>
          <a:ln/>
        </p:spPr>
      </p:sp>
      <p:sp>
        <p:nvSpPr>
          <p:cNvPr id="316" name="Shape 314"/>
          <p:cNvSpPr/>
          <p:nvPr/>
        </p:nvSpPr>
        <p:spPr>
          <a:xfrm>
            <a:off x="2599745" y="3680803"/>
            <a:ext cx="153443" cy="125844"/>
          </a:xfrm>
          <a:prstGeom prst="rect">
            <a:avLst/>
          </a:prstGeom>
          <a:solidFill>
            <a:srgbClr val="AB6958"/>
          </a:solidFill>
          <a:ln/>
        </p:spPr>
      </p:sp>
      <p:sp>
        <p:nvSpPr>
          <p:cNvPr id="317" name="Shape 315"/>
          <p:cNvSpPr/>
          <p:nvPr/>
        </p:nvSpPr>
        <p:spPr>
          <a:xfrm>
            <a:off x="2734900" y="3680803"/>
            <a:ext cx="153443" cy="125844"/>
          </a:xfrm>
          <a:prstGeom prst="rect">
            <a:avLst/>
          </a:prstGeom>
          <a:solidFill>
            <a:srgbClr val="AA6657"/>
          </a:solidFill>
          <a:ln/>
        </p:spPr>
      </p:sp>
      <p:sp>
        <p:nvSpPr>
          <p:cNvPr id="318" name="Shape 316"/>
          <p:cNvSpPr/>
          <p:nvPr/>
        </p:nvSpPr>
        <p:spPr>
          <a:xfrm>
            <a:off x="2870055" y="3680803"/>
            <a:ext cx="153443" cy="125844"/>
          </a:xfrm>
          <a:prstGeom prst="rect">
            <a:avLst/>
          </a:prstGeom>
          <a:solidFill>
            <a:srgbClr val="AA6355"/>
          </a:solidFill>
          <a:ln/>
        </p:spPr>
      </p:sp>
      <p:sp>
        <p:nvSpPr>
          <p:cNvPr id="319" name="Shape 317"/>
          <p:cNvSpPr/>
          <p:nvPr/>
        </p:nvSpPr>
        <p:spPr>
          <a:xfrm>
            <a:off x="3005211" y="3680803"/>
            <a:ext cx="153443" cy="125844"/>
          </a:xfrm>
          <a:prstGeom prst="rect">
            <a:avLst/>
          </a:prstGeom>
          <a:solidFill>
            <a:srgbClr val="AA6054"/>
          </a:solidFill>
          <a:ln/>
        </p:spPr>
      </p:sp>
      <p:sp>
        <p:nvSpPr>
          <p:cNvPr id="320" name="Shape 318"/>
          <p:cNvSpPr/>
          <p:nvPr/>
        </p:nvSpPr>
        <p:spPr>
          <a:xfrm>
            <a:off x="3140366" y="3680803"/>
            <a:ext cx="153443" cy="125844"/>
          </a:xfrm>
          <a:prstGeom prst="rect">
            <a:avLst/>
          </a:prstGeom>
          <a:solidFill>
            <a:srgbClr val="A95D53"/>
          </a:solidFill>
          <a:ln/>
        </p:spPr>
      </p:sp>
      <p:sp>
        <p:nvSpPr>
          <p:cNvPr id="321" name="Shape 319"/>
          <p:cNvSpPr/>
          <p:nvPr/>
        </p:nvSpPr>
        <p:spPr>
          <a:xfrm>
            <a:off x="3275521" y="3680803"/>
            <a:ext cx="153443" cy="125844"/>
          </a:xfrm>
          <a:prstGeom prst="rect">
            <a:avLst/>
          </a:prstGeom>
          <a:solidFill>
            <a:srgbClr val="A95A51"/>
          </a:solidFill>
          <a:ln/>
        </p:spPr>
      </p:sp>
      <p:sp>
        <p:nvSpPr>
          <p:cNvPr id="322" name="Shape 320"/>
          <p:cNvSpPr/>
          <p:nvPr/>
        </p:nvSpPr>
        <p:spPr>
          <a:xfrm>
            <a:off x="3410677" y="3680803"/>
            <a:ext cx="153443" cy="125844"/>
          </a:xfrm>
          <a:prstGeom prst="rect">
            <a:avLst/>
          </a:prstGeom>
          <a:solidFill>
            <a:srgbClr val="A95750"/>
          </a:solidFill>
          <a:ln/>
        </p:spPr>
      </p:sp>
      <p:sp>
        <p:nvSpPr>
          <p:cNvPr id="323" name="Shape 321"/>
          <p:cNvSpPr/>
          <p:nvPr/>
        </p:nvSpPr>
        <p:spPr>
          <a:xfrm>
            <a:off x="3545832" y="3680803"/>
            <a:ext cx="153443" cy="125844"/>
          </a:xfrm>
          <a:prstGeom prst="rect">
            <a:avLst/>
          </a:prstGeom>
          <a:solidFill>
            <a:srgbClr val="A9544F"/>
          </a:solidFill>
          <a:ln/>
        </p:spPr>
      </p:sp>
      <p:sp>
        <p:nvSpPr>
          <p:cNvPr id="324" name="Shape 322"/>
          <p:cNvSpPr/>
          <p:nvPr/>
        </p:nvSpPr>
        <p:spPr>
          <a:xfrm>
            <a:off x="3680988" y="3680803"/>
            <a:ext cx="153443" cy="125844"/>
          </a:xfrm>
          <a:prstGeom prst="rect">
            <a:avLst/>
          </a:prstGeom>
          <a:solidFill>
            <a:srgbClr val="A9514D"/>
          </a:solidFill>
          <a:ln/>
        </p:spPr>
      </p:sp>
      <p:sp>
        <p:nvSpPr>
          <p:cNvPr id="325" name="Shape 323"/>
          <p:cNvSpPr/>
          <p:nvPr/>
        </p:nvSpPr>
        <p:spPr>
          <a:xfrm>
            <a:off x="3816143" y="3680803"/>
            <a:ext cx="153443" cy="125844"/>
          </a:xfrm>
          <a:prstGeom prst="rect">
            <a:avLst/>
          </a:prstGeom>
          <a:solidFill>
            <a:srgbClr val="A94E4C"/>
          </a:solidFill>
          <a:ln/>
        </p:spPr>
      </p:sp>
      <p:sp>
        <p:nvSpPr>
          <p:cNvPr id="326" name="Shape 324"/>
          <p:cNvSpPr/>
          <p:nvPr/>
        </p:nvSpPr>
        <p:spPr>
          <a:xfrm>
            <a:off x="3951298" y="3680803"/>
            <a:ext cx="135155" cy="125844"/>
          </a:xfrm>
          <a:prstGeom prst="rect">
            <a:avLst/>
          </a:prstGeom>
          <a:solidFill>
            <a:srgbClr val="A84B4A"/>
          </a:solidFill>
          <a:ln/>
        </p:spPr>
      </p:sp>
      <p:sp>
        <p:nvSpPr>
          <p:cNvPr id="327" name="Shape 325"/>
          <p:cNvSpPr/>
          <p:nvPr/>
        </p:nvSpPr>
        <p:spPr>
          <a:xfrm>
            <a:off x="572414" y="3788359"/>
            <a:ext cx="153443" cy="125844"/>
          </a:xfrm>
          <a:prstGeom prst="rect">
            <a:avLst/>
          </a:prstGeom>
          <a:solidFill>
            <a:srgbClr val="A88F68"/>
          </a:solidFill>
          <a:ln/>
        </p:spPr>
      </p:sp>
      <p:sp>
        <p:nvSpPr>
          <p:cNvPr id="328" name="Shape 326"/>
          <p:cNvSpPr/>
          <p:nvPr/>
        </p:nvSpPr>
        <p:spPr>
          <a:xfrm>
            <a:off x="707570" y="3788359"/>
            <a:ext cx="153443" cy="125844"/>
          </a:xfrm>
          <a:prstGeom prst="rect">
            <a:avLst/>
          </a:prstGeom>
          <a:solidFill>
            <a:srgbClr val="A78D67"/>
          </a:solidFill>
          <a:ln/>
        </p:spPr>
      </p:sp>
      <p:sp>
        <p:nvSpPr>
          <p:cNvPr id="329" name="Shape 327"/>
          <p:cNvSpPr/>
          <p:nvPr/>
        </p:nvSpPr>
        <p:spPr>
          <a:xfrm>
            <a:off x="842725" y="3788359"/>
            <a:ext cx="153443" cy="125844"/>
          </a:xfrm>
          <a:prstGeom prst="rect">
            <a:avLst/>
          </a:prstGeom>
          <a:solidFill>
            <a:srgbClr val="A78966"/>
          </a:solidFill>
          <a:ln/>
        </p:spPr>
      </p:sp>
      <p:sp>
        <p:nvSpPr>
          <p:cNvPr id="330" name="Shape 328"/>
          <p:cNvSpPr/>
          <p:nvPr/>
        </p:nvSpPr>
        <p:spPr>
          <a:xfrm>
            <a:off x="977880" y="3788359"/>
            <a:ext cx="153443" cy="125844"/>
          </a:xfrm>
          <a:prstGeom prst="rect">
            <a:avLst/>
          </a:prstGeom>
          <a:solidFill>
            <a:srgbClr val="A78765"/>
          </a:solidFill>
          <a:ln/>
        </p:spPr>
      </p:sp>
      <p:sp>
        <p:nvSpPr>
          <p:cNvPr id="331" name="Shape 329"/>
          <p:cNvSpPr/>
          <p:nvPr/>
        </p:nvSpPr>
        <p:spPr>
          <a:xfrm>
            <a:off x="1113036" y="3788359"/>
            <a:ext cx="153443" cy="125844"/>
          </a:xfrm>
          <a:prstGeom prst="rect">
            <a:avLst/>
          </a:prstGeom>
          <a:solidFill>
            <a:srgbClr val="A68463"/>
          </a:solidFill>
          <a:ln/>
        </p:spPr>
      </p:sp>
      <p:sp>
        <p:nvSpPr>
          <p:cNvPr id="332" name="Shape 330"/>
          <p:cNvSpPr/>
          <p:nvPr/>
        </p:nvSpPr>
        <p:spPr>
          <a:xfrm>
            <a:off x="1248191" y="3788359"/>
            <a:ext cx="153443" cy="125844"/>
          </a:xfrm>
          <a:prstGeom prst="rect">
            <a:avLst/>
          </a:prstGeom>
          <a:solidFill>
            <a:srgbClr val="A68162"/>
          </a:solidFill>
          <a:ln/>
        </p:spPr>
      </p:sp>
      <p:sp>
        <p:nvSpPr>
          <p:cNvPr id="333" name="Shape 331"/>
          <p:cNvSpPr/>
          <p:nvPr/>
        </p:nvSpPr>
        <p:spPr>
          <a:xfrm>
            <a:off x="1383347" y="3788359"/>
            <a:ext cx="153443" cy="125844"/>
          </a:xfrm>
          <a:prstGeom prst="rect">
            <a:avLst/>
          </a:prstGeom>
          <a:solidFill>
            <a:srgbClr val="A67E61"/>
          </a:solidFill>
          <a:ln/>
        </p:spPr>
      </p:sp>
      <p:sp>
        <p:nvSpPr>
          <p:cNvPr id="334" name="Shape 332"/>
          <p:cNvSpPr/>
          <p:nvPr/>
        </p:nvSpPr>
        <p:spPr>
          <a:xfrm>
            <a:off x="1518502" y="3788359"/>
            <a:ext cx="153443" cy="125844"/>
          </a:xfrm>
          <a:prstGeom prst="rect">
            <a:avLst/>
          </a:prstGeom>
          <a:solidFill>
            <a:srgbClr val="A67B5F"/>
          </a:solidFill>
          <a:ln/>
        </p:spPr>
      </p:sp>
      <p:sp>
        <p:nvSpPr>
          <p:cNvPr id="335" name="Shape 333"/>
          <p:cNvSpPr/>
          <p:nvPr/>
        </p:nvSpPr>
        <p:spPr>
          <a:xfrm>
            <a:off x="1653657" y="3788359"/>
            <a:ext cx="153443" cy="125844"/>
          </a:xfrm>
          <a:prstGeom prst="rect">
            <a:avLst/>
          </a:prstGeom>
          <a:solidFill>
            <a:srgbClr val="A6785E"/>
          </a:solidFill>
          <a:ln/>
        </p:spPr>
      </p:sp>
      <p:sp>
        <p:nvSpPr>
          <p:cNvPr id="336" name="Shape 334"/>
          <p:cNvSpPr/>
          <p:nvPr/>
        </p:nvSpPr>
        <p:spPr>
          <a:xfrm>
            <a:off x="1788813" y="3788359"/>
            <a:ext cx="153443" cy="125844"/>
          </a:xfrm>
          <a:prstGeom prst="rect">
            <a:avLst/>
          </a:prstGeom>
          <a:solidFill>
            <a:srgbClr val="A6765D"/>
          </a:solidFill>
          <a:ln/>
        </p:spPr>
      </p:sp>
      <p:sp>
        <p:nvSpPr>
          <p:cNvPr id="337" name="Shape 335"/>
          <p:cNvSpPr/>
          <p:nvPr/>
        </p:nvSpPr>
        <p:spPr>
          <a:xfrm>
            <a:off x="1923968" y="3788359"/>
            <a:ext cx="153443" cy="125844"/>
          </a:xfrm>
          <a:prstGeom prst="rect">
            <a:avLst/>
          </a:prstGeom>
          <a:solidFill>
            <a:srgbClr val="A5735B"/>
          </a:solidFill>
          <a:ln/>
        </p:spPr>
      </p:sp>
      <p:sp>
        <p:nvSpPr>
          <p:cNvPr id="338" name="Shape 336"/>
          <p:cNvSpPr/>
          <p:nvPr/>
        </p:nvSpPr>
        <p:spPr>
          <a:xfrm>
            <a:off x="2059123" y="3788359"/>
            <a:ext cx="153443" cy="125844"/>
          </a:xfrm>
          <a:prstGeom prst="rect">
            <a:avLst/>
          </a:prstGeom>
          <a:solidFill>
            <a:srgbClr val="A5705A"/>
          </a:solidFill>
          <a:ln/>
        </p:spPr>
      </p:sp>
      <p:sp>
        <p:nvSpPr>
          <p:cNvPr id="339" name="Shape 337"/>
          <p:cNvSpPr/>
          <p:nvPr/>
        </p:nvSpPr>
        <p:spPr>
          <a:xfrm>
            <a:off x="2194279" y="3788359"/>
            <a:ext cx="153443" cy="125844"/>
          </a:xfrm>
          <a:prstGeom prst="rect">
            <a:avLst/>
          </a:prstGeom>
          <a:solidFill>
            <a:srgbClr val="A56D59"/>
          </a:solidFill>
          <a:ln/>
        </p:spPr>
      </p:sp>
      <p:sp>
        <p:nvSpPr>
          <p:cNvPr id="340" name="Shape 338"/>
          <p:cNvSpPr/>
          <p:nvPr/>
        </p:nvSpPr>
        <p:spPr>
          <a:xfrm>
            <a:off x="2329434" y="3788359"/>
            <a:ext cx="153443" cy="125844"/>
          </a:xfrm>
          <a:prstGeom prst="rect">
            <a:avLst/>
          </a:prstGeom>
          <a:solidFill>
            <a:srgbClr val="A46A57"/>
          </a:solidFill>
          <a:ln/>
        </p:spPr>
      </p:sp>
      <p:sp>
        <p:nvSpPr>
          <p:cNvPr id="341" name="Shape 339"/>
          <p:cNvSpPr/>
          <p:nvPr/>
        </p:nvSpPr>
        <p:spPr>
          <a:xfrm>
            <a:off x="2464589" y="3788359"/>
            <a:ext cx="153443" cy="125844"/>
          </a:xfrm>
          <a:prstGeom prst="rect">
            <a:avLst/>
          </a:prstGeom>
          <a:solidFill>
            <a:srgbClr val="A46856"/>
          </a:solidFill>
          <a:ln/>
        </p:spPr>
      </p:sp>
      <p:sp>
        <p:nvSpPr>
          <p:cNvPr id="342" name="Shape 340"/>
          <p:cNvSpPr/>
          <p:nvPr/>
        </p:nvSpPr>
        <p:spPr>
          <a:xfrm>
            <a:off x="2599745" y="3788359"/>
            <a:ext cx="153443" cy="125844"/>
          </a:xfrm>
          <a:prstGeom prst="rect">
            <a:avLst/>
          </a:prstGeom>
          <a:solidFill>
            <a:srgbClr val="A46555"/>
          </a:solidFill>
          <a:ln/>
        </p:spPr>
      </p:sp>
      <p:sp>
        <p:nvSpPr>
          <p:cNvPr id="343" name="Shape 341"/>
          <p:cNvSpPr/>
          <p:nvPr/>
        </p:nvSpPr>
        <p:spPr>
          <a:xfrm>
            <a:off x="2734900" y="3788359"/>
            <a:ext cx="153443" cy="125844"/>
          </a:xfrm>
          <a:prstGeom prst="rect">
            <a:avLst/>
          </a:prstGeom>
          <a:solidFill>
            <a:srgbClr val="A46253"/>
          </a:solidFill>
          <a:ln/>
        </p:spPr>
      </p:sp>
      <p:sp>
        <p:nvSpPr>
          <p:cNvPr id="344" name="Shape 342"/>
          <p:cNvSpPr/>
          <p:nvPr/>
        </p:nvSpPr>
        <p:spPr>
          <a:xfrm>
            <a:off x="2870055" y="3788359"/>
            <a:ext cx="153443" cy="125844"/>
          </a:xfrm>
          <a:prstGeom prst="rect">
            <a:avLst/>
          </a:prstGeom>
          <a:solidFill>
            <a:srgbClr val="A45F52"/>
          </a:solidFill>
          <a:ln/>
        </p:spPr>
      </p:sp>
      <p:sp>
        <p:nvSpPr>
          <p:cNvPr id="345" name="Shape 343"/>
          <p:cNvSpPr/>
          <p:nvPr/>
        </p:nvSpPr>
        <p:spPr>
          <a:xfrm>
            <a:off x="3005211" y="3788359"/>
            <a:ext cx="153443" cy="125844"/>
          </a:xfrm>
          <a:prstGeom prst="rect">
            <a:avLst/>
          </a:prstGeom>
          <a:solidFill>
            <a:srgbClr val="A45C51"/>
          </a:solidFill>
          <a:ln/>
        </p:spPr>
      </p:sp>
      <p:sp>
        <p:nvSpPr>
          <p:cNvPr id="346" name="Shape 344"/>
          <p:cNvSpPr/>
          <p:nvPr/>
        </p:nvSpPr>
        <p:spPr>
          <a:xfrm>
            <a:off x="3140366" y="3788359"/>
            <a:ext cx="153443" cy="125844"/>
          </a:xfrm>
          <a:prstGeom prst="rect">
            <a:avLst/>
          </a:prstGeom>
          <a:solidFill>
            <a:srgbClr val="A3594F"/>
          </a:solidFill>
          <a:ln/>
        </p:spPr>
      </p:sp>
      <p:sp>
        <p:nvSpPr>
          <p:cNvPr id="347" name="Shape 345"/>
          <p:cNvSpPr/>
          <p:nvPr/>
        </p:nvSpPr>
        <p:spPr>
          <a:xfrm>
            <a:off x="3275521" y="3788359"/>
            <a:ext cx="153443" cy="125844"/>
          </a:xfrm>
          <a:prstGeom prst="rect">
            <a:avLst/>
          </a:prstGeom>
          <a:solidFill>
            <a:srgbClr val="A3574E"/>
          </a:solidFill>
          <a:ln/>
        </p:spPr>
      </p:sp>
      <p:sp>
        <p:nvSpPr>
          <p:cNvPr id="348" name="Shape 346"/>
          <p:cNvSpPr/>
          <p:nvPr/>
        </p:nvSpPr>
        <p:spPr>
          <a:xfrm>
            <a:off x="3410677" y="3788359"/>
            <a:ext cx="153443" cy="125844"/>
          </a:xfrm>
          <a:prstGeom prst="rect">
            <a:avLst/>
          </a:prstGeom>
          <a:solidFill>
            <a:srgbClr val="A3534D"/>
          </a:solidFill>
          <a:ln/>
        </p:spPr>
      </p:sp>
      <p:sp>
        <p:nvSpPr>
          <p:cNvPr id="349" name="Shape 347"/>
          <p:cNvSpPr/>
          <p:nvPr/>
        </p:nvSpPr>
        <p:spPr>
          <a:xfrm>
            <a:off x="3545832" y="3788359"/>
            <a:ext cx="153443" cy="125844"/>
          </a:xfrm>
          <a:prstGeom prst="rect">
            <a:avLst/>
          </a:prstGeom>
          <a:solidFill>
            <a:srgbClr val="A2514C"/>
          </a:solidFill>
          <a:ln/>
        </p:spPr>
      </p:sp>
      <p:sp>
        <p:nvSpPr>
          <p:cNvPr id="350" name="Shape 348"/>
          <p:cNvSpPr/>
          <p:nvPr/>
        </p:nvSpPr>
        <p:spPr>
          <a:xfrm>
            <a:off x="3680988" y="3788359"/>
            <a:ext cx="153443" cy="125844"/>
          </a:xfrm>
          <a:prstGeom prst="rect">
            <a:avLst/>
          </a:prstGeom>
          <a:solidFill>
            <a:srgbClr val="A24E4A"/>
          </a:solidFill>
          <a:ln/>
        </p:spPr>
      </p:sp>
      <p:sp>
        <p:nvSpPr>
          <p:cNvPr id="351" name="Shape 349"/>
          <p:cNvSpPr/>
          <p:nvPr/>
        </p:nvSpPr>
        <p:spPr>
          <a:xfrm>
            <a:off x="3816143" y="3788359"/>
            <a:ext cx="153443" cy="125844"/>
          </a:xfrm>
          <a:prstGeom prst="rect">
            <a:avLst/>
          </a:prstGeom>
          <a:solidFill>
            <a:srgbClr val="A24B49"/>
          </a:solidFill>
          <a:ln/>
        </p:spPr>
      </p:sp>
      <p:sp>
        <p:nvSpPr>
          <p:cNvPr id="352" name="Shape 350"/>
          <p:cNvSpPr/>
          <p:nvPr/>
        </p:nvSpPr>
        <p:spPr>
          <a:xfrm>
            <a:off x="3951298" y="3788359"/>
            <a:ext cx="135155" cy="125844"/>
          </a:xfrm>
          <a:prstGeom prst="rect">
            <a:avLst/>
          </a:prstGeom>
          <a:solidFill>
            <a:srgbClr val="A24848"/>
          </a:solidFill>
          <a:ln/>
        </p:spPr>
      </p:sp>
      <p:sp>
        <p:nvSpPr>
          <p:cNvPr id="353" name="Shape 351"/>
          <p:cNvSpPr/>
          <p:nvPr/>
        </p:nvSpPr>
        <p:spPr>
          <a:xfrm>
            <a:off x="572414" y="3895916"/>
            <a:ext cx="153443" cy="125844"/>
          </a:xfrm>
          <a:prstGeom prst="rect">
            <a:avLst/>
          </a:prstGeom>
          <a:solidFill>
            <a:srgbClr val="A18964"/>
          </a:solidFill>
          <a:ln/>
        </p:spPr>
      </p:sp>
      <p:sp>
        <p:nvSpPr>
          <p:cNvPr id="354" name="Shape 352"/>
          <p:cNvSpPr/>
          <p:nvPr/>
        </p:nvSpPr>
        <p:spPr>
          <a:xfrm>
            <a:off x="707570" y="3895916"/>
            <a:ext cx="153443" cy="125844"/>
          </a:xfrm>
          <a:prstGeom prst="rect">
            <a:avLst/>
          </a:prstGeom>
          <a:solidFill>
            <a:srgbClr val="A08763"/>
          </a:solidFill>
          <a:ln/>
        </p:spPr>
      </p:sp>
      <p:sp>
        <p:nvSpPr>
          <p:cNvPr id="355" name="Shape 353"/>
          <p:cNvSpPr/>
          <p:nvPr/>
        </p:nvSpPr>
        <p:spPr>
          <a:xfrm>
            <a:off x="842725" y="3895916"/>
            <a:ext cx="153443" cy="125844"/>
          </a:xfrm>
          <a:prstGeom prst="rect">
            <a:avLst/>
          </a:prstGeom>
          <a:solidFill>
            <a:srgbClr val="A08462"/>
          </a:solidFill>
          <a:ln/>
        </p:spPr>
      </p:sp>
      <p:sp>
        <p:nvSpPr>
          <p:cNvPr id="356" name="Shape 354"/>
          <p:cNvSpPr/>
          <p:nvPr/>
        </p:nvSpPr>
        <p:spPr>
          <a:xfrm>
            <a:off x="977880" y="3895916"/>
            <a:ext cx="153443" cy="125844"/>
          </a:xfrm>
          <a:prstGeom prst="rect">
            <a:avLst/>
          </a:prstGeom>
          <a:solidFill>
            <a:srgbClr val="A08160"/>
          </a:solidFill>
          <a:ln/>
        </p:spPr>
      </p:sp>
      <p:sp>
        <p:nvSpPr>
          <p:cNvPr id="357" name="Shape 355"/>
          <p:cNvSpPr/>
          <p:nvPr/>
        </p:nvSpPr>
        <p:spPr>
          <a:xfrm>
            <a:off x="1113036" y="3895916"/>
            <a:ext cx="153443" cy="125844"/>
          </a:xfrm>
          <a:prstGeom prst="rect">
            <a:avLst/>
          </a:prstGeom>
          <a:solidFill>
            <a:srgbClr val="A07F5F"/>
          </a:solidFill>
          <a:ln/>
        </p:spPr>
      </p:sp>
      <p:sp>
        <p:nvSpPr>
          <p:cNvPr id="358" name="Shape 356"/>
          <p:cNvSpPr/>
          <p:nvPr/>
        </p:nvSpPr>
        <p:spPr>
          <a:xfrm>
            <a:off x="1248191" y="3895916"/>
            <a:ext cx="153443" cy="125844"/>
          </a:xfrm>
          <a:prstGeom prst="rect">
            <a:avLst/>
          </a:prstGeom>
          <a:solidFill>
            <a:srgbClr val="A07C5E"/>
          </a:solidFill>
          <a:ln/>
        </p:spPr>
      </p:sp>
      <p:sp>
        <p:nvSpPr>
          <p:cNvPr id="359" name="Shape 357"/>
          <p:cNvSpPr/>
          <p:nvPr/>
        </p:nvSpPr>
        <p:spPr>
          <a:xfrm>
            <a:off x="1383347" y="3895916"/>
            <a:ext cx="153443" cy="125844"/>
          </a:xfrm>
          <a:prstGeom prst="rect">
            <a:avLst/>
          </a:prstGeom>
          <a:solidFill>
            <a:srgbClr val="A0795D"/>
          </a:solidFill>
          <a:ln/>
        </p:spPr>
      </p:sp>
      <p:sp>
        <p:nvSpPr>
          <p:cNvPr id="360" name="Shape 358"/>
          <p:cNvSpPr/>
          <p:nvPr/>
        </p:nvSpPr>
        <p:spPr>
          <a:xfrm>
            <a:off x="1518502" y="3895916"/>
            <a:ext cx="153443" cy="125844"/>
          </a:xfrm>
          <a:prstGeom prst="rect">
            <a:avLst/>
          </a:prstGeom>
          <a:solidFill>
            <a:srgbClr val="9F775B"/>
          </a:solidFill>
          <a:ln/>
        </p:spPr>
      </p:sp>
      <p:sp>
        <p:nvSpPr>
          <p:cNvPr id="361" name="Shape 359"/>
          <p:cNvSpPr/>
          <p:nvPr/>
        </p:nvSpPr>
        <p:spPr>
          <a:xfrm>
            <a:off x="1653657" y="3895916"/>
            <a:ext cx="153443" cy="125844"/>
          </a:xfrm>
          <a:prstGeom prst="rect">
            <a:avLst/>
          </a:prstGeom>
          <a:solidFill>
            <a:srgbClr val="9F735A"/>
          </a:solidFill>
          <a:ln/>
        </p:spPr>
      </p:sp>
      <p:sp>
        <p:nvSpPr>
          <p:cNvPr id="362" name="Shape 360"/>
          <p:cNvSpPr/>
          <p:nvPr/>
        </p:nvSpPr>
        <p:spPr>
          <a:xfrm>
            <a:off x="1788813" y="3895916"/>
            <a:ext cx="153443" cy="125844"/>
          </a:xfrm>
          <a:prstGeom prst="rect">
            <a:avLst/>
          </a:prstGeom>
          <a:solidFill>
            <a:srgbClr val="9F7159"/>
          </a:solidFill>
          <a:ln/>
        </p:spPr>
      </p:sp>
      <p:sp>
        <p:nvSpPr>
          <p:cNvPr id="363" name="Shape 361"/>
          <p:cNvSpPr/>
          <p:nvPr/>
        </p:nvSpPr>
        <p:spPr>
          <a:xfrm>
            <a:off x="1923968" y="3895916"/>
            <a:ext cx="153443" cy="125844"/>
          </a:xfrm>
          <a:prstGeom prst="rect">
            <a:avLst/>
          </a:prstGeom>
          <a:solidFill>
            <a:srgbClr val="9E6E58"/>
          </a:solidFill>
          <a:ln/>
        </p:spPr>
      </p:sp>
      <p:sp>
        <p:nvSpPr>
          <p:cNvPr id="364" name="Shape 362"/>
          <p:cNvSpPr/>
          <p:nvPr/>
        </p:nvSpPr>
        <p:spPr>
          <a:xfrm>
            <a:off x="2059123" y="3895916"/>
            <a:ext cx="153443" cy="125844"/>
          </a:xfrm>
          <a:prstGeom prst="rect">
            <a:avLst/>
          </a:prstGeom>
          <a:solidFill>
            <a:srgbClr val="9E6B56"/>
          </a:solidFill>
          <a:ln/>
        </p:spPr>
      </p:sp>
      <p:sp>
        <p:nvSpPr>
          <p:cNvPr id="365" name="Shape 363"/>
          <p:cNvSpPr/>
          <p:nvPr/>
        </p:nvSpPr>
        <p:spPr>
          <a:xfrm>
            <a:off x="2194279" y="3895916"/>
            <a:ext cx="153443" cy="125844"/>
          </a:xfrm>
          <a:prstGeom prst="rect">
            <a:avLst/>
          </a:prstGeom>
          <a:solidFill>
            <a:srgbClr val="9E6955"/>
          </a:solidFill>
          <a:ln/>
        </p:spPr>
      </p:sp>
      <p:sp>
        <p:nvSpPr>
          <p:cNvPr id="366" name="Shape 364"/>
          <p:cNvSpPr/>
          <p:nvPr/>
        </p:nvSpPr>
        <p:spPr>
          <a:xfrm>
            <a:off x="2329434" y="3895916"/>
            <a:ext cx="153443" cy="125844"/>
          </a:xfrm>
          <a:prstGeom prst="rect">
            <a:avLst/>
          </a:prstGeom>
          <a:solidFill>
            <a:srgbClr val="9E6654"/>
          </a:solidFill>
          <a:ln/>
        </p:spPr>
      </p:sp>
      <p:sp>
        <p:nvSpPr>
          <p:cNvPr id="367" name="Shape 365"/>
          <p:cNvSpPr/>
          <p:nvPr/>
        </p:nvSpPr>
        <p:spPr>
          <a:xfrm>
            <a:off x="2464589" y="3895916"/>
            <a:ext cx="153443" cy="125844"/>
          </a:xfrm>
          <a:prstGeom prst="rect">
            <a:avLst/>
          </a:prstGeom>
          <a:solidFill>
            <a:srgbClr val="9E6453"/>
          </a:solidFill>
          <a:ln/>
        </p:spPr>
      </p:sp>
      <p:sp>
        <p:nvSpPr>
          <p:cNvPr id="368" name="Shape 366"/>
          <p:cNvSpPr/>
          <p:nvPr/>
        </p:nvSpPr>
        <p:spPr>
          <a:xfrm>
            <a:off x="2599745" y="3895916"/>
            <a:ext cx="153443" cy="125844"/>
          </a:xfrm>
          <a:prstGeom prst="rect">
            <a:avLst/>
          </a:prstGeom>
          <a:solidFill>
            <a:srgbClr val="9E6051"/>
          </a:solidFill>
          <a:ln/>
        </p:spPr>
      </p:sp>
      <p:sp>
        <p:nvSpPr>
          <p:cNvPr id="369" name="Shape 367"/>
          <p:cNvSpPr/>
          <p:nvPr/>
        </p:nvSpPr>
        <p:spPr>
          <a:xfrm>
            <a:off x="2734900" y="3895916"/>
            <a:ext cx="153443" cy="125844"/>
          </a:xfrm>
          <a:prstGeom prst="rect">
            <a:avLst/>
          </a:prstGeom>
          <a:solidFill>
            <a:srgbClr val="9D5E50"/>
          </a:solidFill>
          <a:ln/>
        </p:spPr>
      </p:sp>
      <p:sp>
        <p:nvSpPr>
          <p:cNvPr id="370" name="Shape 368"/>
          <p:cNvSpPr/>
          <p:nvPr/>
        </p:nvSpPr>
        <p:spPr>
          <a:xfrm>
            <a:off x="2870055" y="3895916"/>
            <a:ext cx="153443" cy="125844"/>
          </a:xfrm>
          <a:prstGeom prst="rect">
            <a:avLst/>
          </a:prstGeom>
          <a:solidFill>
            <a:srgbClr val="9D5B4F"/>
          </a:solidFill>
          <a:ln/>
        </p:spPr>
      </p:sp>
      <p:sp>
        <p:nvSpPr>
          <p:cNvPr id="371" name="Shape 369"/>
          <p:cNvSpPr/>
          <p:nvPr/>
        </p:nvSpPr>
        <p:spPr>
          <a:xfrm>
            <a:off x="3005211" y="3895916"/>
            <a:ext cx="153443" cy="125844"/>
          </a:xfrm>
          <a:prstGeom prst="rect">
            <a:avLst/>
          </a:prstGeom>
          <a:solidFill>
            <a:srgbClr val="9D584E"/>
          </a:solidFill>
          <a:ln/>
        </p:spPr>
      </p:sp>
      <p:sp>
        <p:nvSpPr>
          <p:cNvPr id="372" name="Shape 370"/>
          <p:cNvSpPr/>
          <p:nvPr/>
        </p:nvSpPr>
        <p:spPr>
          <a:xfrm>
            <a:off x="3140366" y="3895916"/>
            <a:ext cx="153443" cy="125844"/>
          </a:xfrm>
          <a:prstGeom prst="rect">
            <a:avLst/>
          </a:prstGeom>
          <a:solidFill>
            <a:srgbClr val="9C564C"/>
          </a:solidFill>
          <a:ln/>
        </p:spPr>
      </p:sp>
      <p:sp>
        <p:nvSpPr>
          <p:cNvPr id="373" name="Shape 371"/>
          <p:cNvSpPr/>
          <p:nvPr/>
        </p:nvSpPr>
        <p:spPr>
          <a:xfrm>
            <a:off x="3275521" y="3895916"/>
            <a:ext cx="153443" cy="125844"/>
          </a:xfrm>
          <a:prstGeom prst="rect">
            <a:avLst/>
          </a:prstGeom>
          <a:solidFill>
            <a:srgbClr val="9C534B"/>
          </a:solidFill>
          <a:ln/>
        </p:spPr>
      </p:sp>
      <p:sp>
        <p:nvSpPr>
          <p:cNvPr id="374" name="Shape 372"/>
          <p:cNvSpPr/>
          <p:nvPr/>
        </p:nvSpPr>
        <p:spPr>
          <a:xfrm>
            <a:off x="3410677" y="3895916"/>
            <a:ext cx="153443" cy="125844"/>
          </a:xfrm>
          <a:prstGeom prst="rect">
            <a:avLst/>
          </a:prstGeom>
          <a:solidFill>
            <a:srgbClr val="9C504A"/>
          </a:solidFill>
          <a:ln/>
        </p:spPr>
      </p:sp>
      <p:sp>
        <p:nvSpPr>
          <p:cNvPr id="375" name="Shape 373"/>
          <p:cNvSpPr/>
          <p:nvPr/>
        </p:nvSpPr>
        <p:spPr>
          <a:xfrm>
            <a:off x="3545832" y="3895916"/>
            <a:ext cx="153443" cy="125844"/>
          </a:xfrm>
          <a:prstGeom prst="rect">
            <a:avLst/>
          </a:prstGeom>
          <a:solidFill>
            <a:srgbClr val="9C4E49"/>
          </a:solidFill>
          <a:ln/>
        </p:spPr>
      </p:sp>
      <p:sp>
        <p:nvSpPr>
          <p:cNvPr id="376" name="Shape 374"/>
          <p:cNvSpPr/>
          <p:nvPr/>
        </p:nvSpPr>
        <p:spPr>
          <a:xfrm>
            <a:off x="3680988" y="3895916"/>
            <a:ext cx="153443" cy="125844"/>
          </a:xfrm>
          <a:prstGeom prst="rect">
            <a:avLst/>
          </a:prstGeom>
          <a:solidFill>
            <a:srgbClr val="9C4B47"/>
          </a:solidFill>
          <a:ln/>
        </p:spPr>
      </p:sp>
      <p:sp>
        <p:nvSpPr>
          <p:cNvPr id="377" name="Shape 375"/>
          <p:cNvSpPr/>
          <p:nvPr/>
        </p:nvSpPr>
        <p:spPr>
          <a:xfrm>
            <a:off x="3816143" y="3895916"/>
            <a:ext cx="153443" cy="125844"/>
          </a:xfrm>
          <a:prstGeom prst="rect">
            <a:avLst/>
          </a:prstGeom>
          <a:solidFill>
            <a:srgbClr val="9C4846"/>
          </a:solidFill>
          <a:ln/>
        </p:spPr>
      </p:sp>
      <p:sp>
        <p:nvSpPr>
          <p:cNvPr id="378" name="Shape 376"/>
          <p:cNvSpPr/>
          <p:nvPr/>
        </p:nvSpPr>
        <p:spPr>
          <a:xfrm>
            <a:off x="3951298" y="3895916"/>
            <a:ext cx="135155" cy="125844"/>
          </a:xfrm>
          <a:prstGeom prst="rect">
            <a:avLst/>
          </a:prstGeom>
          <a:solidFill>
            <a:srgbClr val="9B4545"/>
          </a:solidFill>
          <a:ln/>
        </p:spPr>
      </p:sp>
      <p:sp>
        <p:nvSpPr>
          <p:cNvPr id="379" name="Shape 377"/>
          <p:cNvSpPr/>
          <p:nvPr/>
        </p:nvSpPr>
        <p:spPr>
          <a:xfrm>
            <a:off x="572414" y="4003472"/>
            <a:ext cx="153443" cy="125844"/>
          </a:xfrm>
          <a:prstGeom prst="rect">
            <a:avLst/>
          </a:prstGeom>
          <a:solidFill>
            <a:srgbClr val="9A8460"/>
          </a:solidFill>
          <a:ln/>
        </p:spPr>
      </p:sp>
      <p:sp>
        <p:nvSpPr>
          <p:cNvPr id="380" name="Shape 378"/>
          <p:cNvSpPr/>
          <p:nvPr/>
        </p:nvSpPr>
        <p:spPr>
          <a:xfrm>
            <a:off x="707570" y="4003472"/>
            <a:ext cx="153443" cy="125844"/>
          </a:xfrm>
          <a:prstGeom prst="rect">
            <a:avLst/>
          </a:prstGeom>
          <a:solidFill>
            <a:srgbClr val="9A815F"/>
          </a:solidFill>
          <a:ln/>
        </p:spPr>
      </p:sp>
      <p:sp>
        <p:nvSpPr>
          <p:cNvPr id="381" name="Shape 379"/>
          <p:cNvSpPr/>
          <p:nvPr/>
        </p:nvSpPr>
        <p:spPr>
          <a:xfrm>
            <a:off x="842725" y="4003472"/>
            <a:ext cx="153443" cy="125844"/>
          </a:xfrm>
          <a:prstGeom prst="rect">
            <a:avLst/>
          </a:prstGeom>
          <a:solidFill>
            <a:srgbClr val="9A7E5E"/>
          </a:solidFill>
          <a:ln/>
        </p:spPr>
      </p:sp>
      <p:sp>
        <p:nvSpPr>
          <p:cNvPr id="382" name="Shape 380"/>
          <p:cNvSpPr/>
          <p:nvPr/>
        </p:nvSpPr>
        <p:spPr>
          <a:xfrm>
            <a:off x="977880" y="4003472"/>
            <a:ext cx="153443" cy="125844"/>
          </a:xfrm>
          <a:prstGeom prst="rect">
            <a:avLst/>
          </a:prstGeom>
          <a:solidFill>
            <a:srgbClr val="9A7C5C"/>
          </a:solidFill>
          <a:ln/>
        </p:spPr>
      </p:sp>
      <p:sp>
        <p:nvSpPr>
          <p:cNvPr id="383" name="Shape 381"/>
          <p:cNvSpPr/>
          <p:nvPr/>
        </p:nvSpPr>
        <p:spPr>
          <a:xfrm>
            <a:off x="1113036" y="4003472"/>
            <a:ext cx="153443" cy="125844"/>
          </a:xfrm>
          <a:prstGeom prst="rect">
            <a:avLst/>
          </a:prstGeom>
          <a:solidFill>
            <a:srgbClr val="99795B"/>
          </a:solidFill>
          <a:ln/>
        </p:spPr>
      </p:sp>
      <p:sp>
        <p:nvSpPr>
          <p:cNvPr id="384" name="Shape 382"/>
          <p:cNvSpPr/>
          <p:nvPr/>
        </p:nvSpPr>
        <p:spPr>
          <a:xfrm>
            <a:off x="1248191" y="4003472"/>
            <a:ext cx="153443" cy="125844"/>
          </a:xfrm>
          <a:prstGeom prst="rect">
            <a:avLst/>
          </a:prstGeom>
          <a:solidFill>
            <a:srgbClr val="99765A"/>
          </a:solidFill>
          <a:ln/>
        </p:spPr>
      </p:sp>
      <p:sp>
        <p:nvSpPr>
          <p:cNvPr id="385" name="Shape 383"/>
          <p:cNvSpPr/>
          <p:nvPr/>
        </p:nvSpPr>
        <p:spPr>
          <a:xfrm>
            <a:off x="1383347" y="4003472"/>
            <a:ext cx="153443" cy="125844"/>
          </a:xfrm>
          <a:prstGeom prst="rect">
            <a:avLst/>
          </a:prstGeom>
          <a:solidFill>
            <a:srgbClr val="997459"/>
          </a:solidFill>
          <a:ln/>
        </p:spPr>
      </p:sp>
      <p:sp>
        <p:nvSpPr>
          <p:cNvPr id="386" name="Shape 384"/>
          <p:cNvSpPr/>
          <p:nvPr/>
        </p:nvSpPr>
        <p:spPr>
          <a:xfrm>
            <a:off x="1518502" y="4003472"/>
            <a:ext cx="153443" cy="125844"/>
          </a:xfrm>
          <a:prstGeom prst="rect">
            <a:avLst/>
          </a:prstGeom>
          <a:solidFill>
            <a:srgbClr val="987258"/>
          </a:solidFill>
          <a:ln/>
        </p:spPr>
      </p:sp>
      <p:sp>
        <p:nvSpPr>
          <p:cNvPr id="387" name="Shape 385"/>
          <p:cNvSpPr/>
          <p:nvPr/>
        </p:nvSpPr>
        <p:spPr>
          <a:xfrm>
            <a:off x="1653657" y="4003472"/>
            <a:ext cx="153443" cy="125844"/>
          </a:xfrm>
          <a:prstGeom prst="rect">
            <a:avLst/>
          </a:prstGeom>
          <a:solidFill>
            <a:srgbClr val="986F56"/>
          </a:solidFill>
          <a:ln/>
        </p:spPr>
      </p:sp>
      <p:sp>
        <p:nvSpPr>
          <p:cNvPr id="388" name="Shape 386"/>
          <p:cNvSpPr/>
          <p:nvPr/>
        </p:nvSpPr>
        <p:spPr>
          <a:xfrm>
            <a:off x="1788813" y="4003472"/>
            <a:ext cx="153443" cy="125844"/>
          </a:xfrm>
          <a:prstGeom prst="rect">
            <a:avLst/>
          </a:prstGeom>
          <a:solidFill>
            <a:srgbClr val="986C55"/>
          </a:solidFill>
          <a:ln/>
        </p:spPr>
      </p:sp>
      <p:sp>
        <p:nvSpPr>
          <p:cNvPr id="389" name="Shape 387"/>
          <p:cNvSpPr/>
          <p:nvPr/>
        </p:nvSpPr>
        <p:spPr>
          <a:xfrm>
            <a:off x="1923968" y="4003472"/>
            <a:ext cx="153443" cy="125844"/>
          </a:xfrm>
          <a:prstGeom prst="rect">
            <a:avLst/>
          </a:prstGeom>
          <a:solidFill>
            <a:srgbClr val="986A54"/>
          </a:solidFill>
          <a:ln/>
        </p:spPr>
      </p:sp>
      <p:sp>
        <p:nvSpPr>
          <p:cNvPr id="390" name="Shape 388"/>
          <p:cNvSpPr/>
          <p:nvPr/>
        </p:nvSpPr>
        <p:spPr>
          <a:xfrm>
            <a:off x="2059123" y="4003472"/>
            <a:ext cx="153443" cy="125844"/>
          </a:xfrm>
          <a:prstGeom prst="rect">
            <a:avLst/>
          </a:prstGeom>
          <a:solidFill>
            <a:srgbClr val="986753"/>
          </a:solidFill>
          <a:ln/>
        </p:spPr>
      </p:sp>
      <p:sp>
        <p:nvSpPr>
          <p:cNvPr id="391" name="Shape 389"/>
          <p:cNvSpPr/>
          <p:nvPr/>
        </p:nvSpPr>
        <p:spPr>
          <a:xfrm>
            <a:off x="2194279" y="4003472"/>
            <a:ext cx="153443" cy="125844"/>
          </a:xfrm>
          <a:prstGeom prst="rect">
            <a:avLst/>
          </a:prstGeom>
          <a:solidFill>
            <a:srgbClr val="986452"/>
          </a:solidFill>
          <a:ln/>
        </p:spPr>
      </p:sp>
      <p:sp>
        <p:nvSpPr>
          <p:cNvPr id="392" name="Shape 390"/>
          <p:cNvSpPr/>
          <p:nvPr/>
        </p:nvSpPr>
        <p:spPr>
          <a:xfrm>
            <a:off x="2329434" y="4003472"/>
            <a:ext cx="153443" cy="125844"/>
          </a:xfrm>
          <a:prstGeom prst="rect">
            <a:avLst/>
          </a:prstGeom>
          <a:solidFill>
            <a:srgbClr val="976250"/>
          </a:solidFill>
          <a:ln/>
        </p:spPr>
      </p:sp>
      <p:sp>
        <p:nvSpPr>
          <p:cNvPr id="393" name="Shape 391"/>
          <p:cNvSpPr/>
          <p:nvPr/>
        </p:nvSpPr>
        <p:spPr>
          <a:xfrm>
            <a:off x="2464589" y="4003472"/>
            <a:ext cx="153443" cy="125844"/>
          </a:xfrm>
          <a:prstGeom prst="rect">
            <a:avLst/>
          </a:prstGeom>
          <a:solidFill>
            <a:srgbClr val="975F4F"/>
          </a:solidFill>
          <a:ln/>
        </p:spPr>
      </p:sp>
      <p:sp>
        <p:nvSpPr>
          <p:cNvPr id="394" name="Shape 392"/>
          <p:cNvSpPr/>
          <p:nvPr/>
        </p:nvSpPr>
        <p:spPr>
          <a:xfrm>
            <a:off x="2599745" y="4003472"/>
            <a:ext cx="153443" cy="125844"/>
          </a:xfrm>
          <a:prstGeom prst="rect">
            <a:avLst/>
          </a:prstGeom>
          <a:solidFill>
            <a:srgbClr val="975C4E"/>
          </a:solidFill>
          <a:ln/>
        </p:spPr>
      </p:sp>
      <p:sp>
        <p:nvSpPr>
          <p:cNvPr id="395" name="Shape 393"/>
          <p:cNvSpPr/>
          <p:nvPr/>
        </p:nvSpPr>
        <p:spPr>
          <a:xfrm>
            <a:off x="2734900" y="4003472"/>
            <a:ext cx="153443" cy="125844"/>
          </a:xfrm>
          <a:prstGeom prst="rect">
            <a:avLst/>
          </a:prstGeom>
          <a:solidFill>
            <a:srgbClr val="965A4D"/>
          </a:solidFill>
          <a:ln/>
        </p:spPr>
      </p:sp>
      <p:sp>
        <p:nvSpPr>
          <p:cNvPr id="396" name="Shape 394"/>
          <p:cNvSpPr/>
          <p:nvPr/>
        </p:nvSpPr>
        <p:spPr>
          <a:xfrm>
            <a:off x="2870055" y="4003472"/>
            <a:ext cx="153443" cy="125844"/>
          </a:xfrm>
          <a:prstGeom prst="rect">
            <a:avLst/>
          </a:prstGeom>
          <a:solidFill>
            <a:srgbClr val="96584C"/>
          </a:solidFill>
          <a:ln/>
        </p:spPr>
      </p:sp>
      <p:sp>
        <p:nvSpPr>
          <p:cNvPr id="397" name="Shape 395"/>
          <p:cNvSpPr/>
          <p:nvPr/>
        </p:nvSpPr>
        <p:spPr>
          <a:xfrm>
            <a:off x="3005211" y="4003472"/>
            <a:ext cx="153443" cy="125844"/>
          </a:xfrm>
          <a:prstGeom prst="rect">
            <a:avLst/>
          </a:prstGeom>
          <a:solidFill>
            <a:srgbClr val="96554A"/>
          </a:solidFill>
          <a:ln/>
        </p:spPr>
      </p:sp>
      <p:sp>
        <p:nvSpPr>
          <p:cNvPr id="398" name="Shape 396"/>
          <p:cNvSpPr/>
          <p:nvPr/>
        </p:nvSpPr>
        <p:spPr>
          <a:xfrm>
            <a:off x="3140366" y="4003472"/>
            <a:ext cx="153443" cy="125844"/>
          </a:xfrm>
          <a:prstGeom prst="rect">
            <a:avLst/>
          </a:prstGeom>
          <a:solidFill>
            <a:srgbClr val="965249"/>
          </a:solidFill>
          <a:ln/>
        </p:spPr>
      </p:sp>
      <p:sp>
        <p:nvSpPr>
          <p:cNvPr id="399" name="Shape 397"/>
          <p:cNvSpPr/>
          <p:nvPr/>
        </p:nvSpPr>
        <p:spPr>
          <a:xfrm>
            <a:off x="3275521" y="4003472"/>
            <a:ext cx="153443" cy="125844"/>
          </a:xfrm>
          <a:prstGeom prst="rect">
            <a:avLst/>
          </a:prstGeom>
          <a:solidFill>
            <a:srgbClr val="965048"/>
          </a:solidFill>
          <a:ln/>
        </p:spPr>
      </p:sp>
      <p:sp>
        <p:nvSpPr>
          <p:cNvPr id="400" name="Shape 398"/>
          <p:cNvSpPr/>
          <p:nvPr/>
        </p:nvSpPr>
        <p:spPr>
          <a:xfrm>
            <a:off x="3410677" y="4003472"/>
            <a:ext cx="153443" cy="125844"/>
          </a:xfrm>
          <a:prstGeom prst="rect">
            <a:avLst/>
          </a:prstGeom>
          <a:solidFill>
            <a:srgbClr val="964D47"/>
          </a:solidFill>
          <a:ln/>
        </p:spPr>
      </p:sp>
      <p:sp>
        <p:nvSpPr>
          <p:cNvPr id="401" name="Shape 399"/>
          <p:cNvSpPr/>
          <p:nvPr/>
        </p:nvSpPr>
        <p:spPr>
          <a:xfrm>
            <a:off x="3545832" y="4003472"/>
            <a:ext cx="153443" cy="125844"/>
          </a:xfrm>
          <a:prstGeom prst="rect">
            <a:avLst/>
          </a:prstGeom>
          <a:solidFill>
            <a:srgbClr val="954A46"/>
          </a:solidFill>
          <a:ln/>
        </p:spPr>
      </p:sp>
      <p:sp>
        <p:nvSpPr>
          <p:cNvPr id="402" name="Shape 400"/>
          <p:cNvSpPr/>
          <p:nvPr/>
        </p:nvSpPr>
        <p:spPr>
          <a:xfrm>
            <a:off x="3680988" y="4003472"/>
            <a:ext cx="153443" cy="125844"/>
          </a:xfrm>
          <a:prstGeom prst="rect">
            <a:avLst/>
          </a:prstGeom>
          <a:solidFill>
            <a:srgbClr val="954844"/>
          </a:solidFill>
          <a:ln/>
        </p:spPr>
      </p:sp>
      <p:sp>
        <p:nvSpPr>
          <p:cNvPr id="403" name="Shape 401"/>
          <p:cNvSpPr/>
          <p:nvPr/>
        </p:nvSpPr>
        <p:spPr>
          <a:xfrm>
            <a:off x="3816143" y="4003472"/>
            <a:ext cx="153443" cy="125844"/>
          </a:xfrm>
          <a:prstGeom prst="rect">
            <a:avLst/>
          </a:prstGeom>
          <a:solidFill>
            <a:srgbClr val="954543"/>
          </a:solidFill>
          <a:ln/>
        </p:spPr>
      </p:sp>
      <p:sp>
        <p:nvSpPr>
          <p:cNvPr id="404" name="Shape 402"/>
          <p:cNvSpPr/>
          <p:nvPr/>
        </p:nvSpPr>
        <p:spPr>
          <a:xfrm>
            <a:off x="3951298" y="4003472"/>
            <a:ext cx="135155" cy="125844"/>
          </a:xfrm>
          <a:prstGeom prst="rect">
            <a:avLst/>
          </a:prstGeom>
          <a:solidFill>
            <a:srgbClr val="954242"/>
          </a:solidFill>
          <a:ln/>
        </p:spPr>
      </p:sp>
      <p:sp>
        <p:nvSpPr>
          <p:cNvPr id="405" name="Shape 403"/>
          <p:cNvSpPr/>
          <p:nvPr/>
        </p:nvSpPr>
        <p:spPr>
          <a:xfrm>
            <a:off x="572414" y="4111028"/>
            <a:ext cx="153443" cy="125844"/>
          </a:xfrm>
          <a:prstGeom prst="rect">
            <a:avLst/>
          </a:prstGeom>
          <a:solidFill>
            <a:srgbClr val="937E5C"/>
          </a:solidFill>
          <a:ln/>
        </p:spPr>
      </p:sp>
      <p:sp>
        <p:nvSpPr>
          <p:cNvPr id="406" name="Shape 404"/>
          <p:cNvSpPr/>
          <p:nvPr/>
        </p:nvSpPr>
        <p:spPr>
          <a:xfrm>
            <a:off x="707570" y="4111028"/>
            <a:ext cx="153443" cy="125844"/>
          </a:xfrm>
          <a:prstGeom prst="rect">
            <a:avLst/>
          </a:prstGeom>
          <a:solidFill>
            <a:srgbClr val="937C5B"/>
          </a:solidFill>
          <a:ln/>
        </p:spPr>
      </p:sp>
      <p:sp>
        <p:nvSpPr>
          <p:cNvPr id="407" name="Shape 405"/>
          <p:cNvSpPr/>
          <p:nvPr/>
        </p:nvSpPr>
        <p:spPr>
          <a:xfrm>
            <a:off x="842725" y="4111028"/>
            <a:ext cx="153443" cy="125844"/>
          </a:xfrm>
          <a:prstGeom prst="rect">
            <a:avLst/>
          </a:prstGeom>
          <a:solidFill>
            <a:srgbClr val="93795A"/>
          </a:solidFill>
          <a:ln/>
        </p:spPr>
      </p:sp>
      <p:sp>
        <p:nvSpPr>
          <p:cNvPr id="408" name="Shape 406"/>
          <p:cNvSpPr/>
          <p:nvPr/>
        </p:nvSpPr>
        <p:spPr>
          <a:xfrm>
            <a:off x="977880" y="4111028"/>
            <a:ext cx="153443" cy="125844"/>
          </a:xfrm>
          <a:prstGeom prst="rect">
            <a:avLst/>
          </a:prstGeom>
          <a:solidFill>
            <a:srgbClr val="937758"/>
          </a:solidFill>
          <a:ln/>
        </p:spPr>
      </p:sp>
      <p:sp>
        <p:nvSpPr>
          <p:cNvPr id="409" name="Shape 407"/>
          <p:cNvSpPr/>
          <p:nvPr/>
        </p:nvSpPr>
        <p:spPr>
          <a:xfrm>
            <a:off x="1113036" y="4111028"/>
            <a:ext cx="153443" cy="125844"/>
          </a:xfrm>
          <a:prstGeom prst="rect">
            <a:avLst/>
          </a:prstGeom>
          <a:solidFill>
            <a:srgbClr val="927457"/>
          </a:solidFill>
          <a:ln/>
        </p:spPr>
      </p:sp>
      <p:sp>
        <p:nvSpPr>
          <p:cNvPr id="410" name="Shape 408"/>
          <p:cNvSpPr/>
          <p:nvPr/>
        </p:nvSpPr>
        <p:spPr>
          <a:xfrm>
            <a:off x="1248191" y="4111028"/>
            <a:ext cx="153443" cy="125844"/>
          </a:xfrm>
          <a:prstGeom prst="rect">
            <a:avLst/>
          </a:prstGeom>
          <a:solidFill>
            <a:srgbClr val="927156"/>
          </a:solidFill>
          <a:ln/>
        </p:spPr>
      </p:sp>
      <p:sp>
        <p:nvSpPr>
          <p:cNvPr id="411" name="Shape 409"/>
          <p:cNvSpPr/>
          <p:nvPr/>
        </p:nvSpPr>
        <p:spPr>
          <a:xfrm>
            <a:off x="1383347" y="4111028"/>
            <a:ext cx="153443" cy="125844"/>
          </a:xfrm>
          <a:prstGeom prst="rect">
            <a:avLst/>
          </a:prstGeom>
          <a:solidFill>
            <a:srgbClr val="926F55"/>
          </a:solidFill>
          <a:ln/>
        </p:spPr>
      </p:sp>
      <p:sp>
        <p:nvSpPr>
          <p:cNvPr id="412" name="Shape 410"/>
          <p:cNvSpPr/>
          <p:nvPr/>
        </p:nvSpPr>
        <p:spPr>
          <a:xfrm>
            <a:off x="1518502" y="4111028"/>
            <a:ext cx="153443" cy="125844"/>
          </a:xfrm>
          <a:prstGeom prst="rect">
            <a:avLst/>
          </a:prstGeom>
          <a:solidFill>
            <a:srgbClr val="926D54"/>
          </a:solidFill>
          <a:ln/>
        </p:spPr>
      </p:sp>
      <p:sp>
        <p:nvSpPr>
          <p:cNvPr id="413" name="Shape 411"/>
          <p:cNvSpPr/>
          <p:nvPr/>
        </p:nvSpPr>
        <p:spPr>
          <a:xfrm>
            <a:off x="1653657" y="4111028"/>
            <a:ext cx="153443" cy="125844"/>
          </a:xfrm>
          <a:prstGeom prst="rect">
            <a:avLst/>
          </a:prstGeom>
          <a:solidFill>
            <a:srgbClr val="926A53"/>
          </a:solidFill>
          <a:ln/>
        </p:spPr>
      </p:sp>
      <p:sp>
        <p:nvSpPr>
          <p:cNvPr id="414" name="Shape 412"/>
          <p:cNvSpPr/>
          <p:nvPr/>
        </p:nvSpPr>
        <p:spPr>
          <a:xfrm>
            <a:off x="1788813" y="4111028"/>
            <a:ext cx="153443" cy="125844"/>
          </a:xfrm>
          <a:prstGeom prst="rect">
            <a:avLst/>
          </a:prstGeom>
          <a:solidFill>
            <a:srgbClr val="926752"/>
          </a:solidFill>
          <a:ln/>
        </p:spPr>
      </p:sp>
      <p:sp>
        <p:nvSpPr>
          <p:cNvPr id="415" name="Shape 413"/>
          <p:cNvSpPr/>
          <p:nvPr/>
        </p:nvSpPr>
        <p:spPr>
          <a:xfrm>
            <a:off x="1923968" y="4111028"/>
            <a:ext cx="153443" cy="125844"/>
          </a:xfrm>
          <a:prstGeom prst="rect">
            <a:avLst/>
          </a:prstGeom>
          <a:solidFill>
            <a:srgbClr val="916550"/>
          </a:solidFill>
          <a:ln/>
        </p:spPr>
      </p:sp>
      <p:sp>
        <p:nvSpPr>
          <p:cNvPr id="416" name="Shape 414"/>
          <p:cNvSpPr/>
          <p:nvPr/>
        </p:nvSpPr>
        <p:spPr>
          <a:xfrm>
            <a:off x="2059123" y="4111028"/>
            <a:ext cx="153443" cy="125844"/>
          </a:xfrm>
          <a:prstGeom prst="rect">
            <a:avLst/>
          </a:prstGeom>
          <a:solidFill>
            <a:srgbClr val="91624F"/>
          </a:solidFill>
          <a:ln/>
        </p:spPr>
      </p:sp>
      <p:sp>
        <p:nvSpPr>
          <p:cNvPr id="417" name="Shape 415"/>
          <p:cNvSpPr/>
          <p:nvPr/>
        </p:nvSpPr>
        <p:spPr>
          <a:xfrm>
            <a:off x="2194279" y="4111028"/>
            <a:ext cx="153443" cy="125844"/>
          </a:xfrm>
          <a:prstGeom prst="rect">
            <a:avLst/>
          </a:prstGeom>
          <a:solidFill>
            <a:srgbClr val="91604E"/>
          </a:solidFill>
          <a:ln/>
        </p:spPr>
      </p:sp>
      <p:sp>
        <p:nvSpPr>
          <p:cNvPr id="418" name="Shape 416"/>
          <p:cNvSpPr/>
          <p:nvPr/>
        </p:nvSpPr>
        <p:spPr>
          <a:xfrm>
            <a:off x="2329434" y="4111028"/>
            <a:ext cx="153443" cy="125844"/>
          </a:xfrm>
          <a:prstGeom prst="rect">
            <a:avLst/>
          </a:prstGeom>
          <a:solidFill>
            <a:srgbClr val="915E4D"/>
          </a:solidFill>
          <a:ln/>
        </p:spPr>
      </p:sp>
      <p:sp>
        <p:nvSpPr>
          <p:cNvPr id="419" name="Shape 417"/>
          <p:cNvSpPr/>
          <p:nvPr/>
        </p:nvSpPr>
        <p:spPr>
          <a:xfrm>
            <a:off x="2464589" y="4111028"/>
            <a:ext cx="153443" cy="125844"/>
          </a:xfrm>
          <a:prstGeom prst="rect">
            <a:avLst/>
          </a:prstGeom>
          <a:solidFill>
            <a:srgbClr val="915B4C"/>
          </a:solidFill>
          <a:ln/>
        </p:spPr>
      </p:sp>
      <p:sp>
        <p:nvSpPr>
          <p:cNvPr id="420" name="Shape 418"/>
          <p:cNvSpPr/>
          <p:nvPr/>
        </p:nvSpPr>
        <p:spPr>
          <a:xfrm>
            <a:off x="2599745" y="4111028"/>
            <a:ext cx="153443" cy="125844"/>
          </a:xfrm>
          <a:prstGeom prst="rect">
            <a:avLst/>
          </a:prstGeom>
          <a:solidFill>
            <a:srgbClr val="91584B"/>
          </a:solidFill>
          <a:ln/>
        </p:spPr>
      </p:sp>
      <p:sp>
        <p:nvSpPr>
          <p:cNvPr id="421" name="Shape 419"/>
          <p:cNvSpPr/>
          <p:nvPr/>
        </p:nvSpPr>
        <p:spPr>
          <a:xfrm>
            <a:off x="2734900" y="4111028"/>
            <a:ext cx="153443" cy="125844"/>
          </a:xfrm>
          <a:prstGeom prst="rect">
            <a:avLst/>
          </a:prstGeom>
          <a:solidFill>
            <a:srgbClr val="905649"/>
          </a:solidFill>
          <a:ln/>
        </p:spPr>
      </p:sp>
      <p:sp>
        <p:nvSpPr>
          <p:cNvPr id="422" name="Shape 420"/>
          <p:cNvSpPr/>
          <p:nvPr/>
        </p:nvSpPr>
        <p:spPr>
          <a:xfrm>
            <a:off x="2870055" y="4111028"/>
            <a:ext cx="153443" cy="125844"/>
          </a:xfrm>
          <a:prstGeom prst="rect">
            <a:avLst/>
          </a:prstGeom>
          <a:solidFill>
            <a:srgbClr val="905448"/>
          </a:solidFill>
          <a:ln/>
        </p:spPr>
      </p:sp>
      <p:sp>
        <p:nvSpPr>
          <p:cNvPr id="423" name="Shape 421"/>
          <p:cNvSpPr/>
          <p:nvPr/>
        </p:nvSpPr>
        <p:spPr>
          <a:xfrm>
            <a:off x="3005211" y="4111028"/>
            <a:ext cx="153443" cy="125844"/>
          </a:xfrm>
          <a:prstGeom prst="rect">
            <a:avLst/>
          </a:prstGeom>
          <a:solidFill>
            <a:srgbClr val="905147"/>
          </a:solidFill>
          <a:ln/>
        </p:spPr>
      </p:sp>
      <p:sp>
        <p:nvSpPr>
          <p:cNvPr id="424" name="Shape 422"/>
          <p:cNvSpPr/>
          <p:nvPr/>
        </p:nvSpPr>
        <p:spPr>
          <a:xfrm>
            <a:off x="3140366" y="4111028"/>
            <a:ext cx="153443" cy="125844"/>
          </a:xfrm>
          <a:prstGeom prst="rect">
            <a:avLst/>
          </a:prstGeom>
          <a:solidFill>
            <a:srgbClr val="8F4F46"/>
          </a:solidFill>
          <a:ln/>
        </p:spPr>
      </p:sp>
      <p:sp>
        <p:nvSpPr>
          <p:cNvPr id="425" name="Shape 423"/>
          <p:cNvSpPr/>
          <p:nvPr/>
        </p:nvSpPr>
        <p:spPr>
          <a:xfrm>
            <a:off x="3275521" y="4111028"/>
            <a:ext cx="153443" cy="125844"/>
          </a:xfrm>
          <a:prstGeom prst="rect">
            <a:avLst/>
          </a:prstGeom>
          <a:solidFill>
            <a:srgbClr val="8F4C45"/>
          </a:solidFill>
          <a:ln/>
        </p:spPr>
      </p:sp>
      <p:sp>
        <p:nvSpPr>
          <p:cNvPr id="426" name="Shape 424"/>
          <p:cNvSpPr/>
          <p:nvPr/>
        </p:nvSpPr>
        <p:spPr>
          <a:xfrm>
            <a:off x="3410677" y="4111028"/>
            <a:ext cx="153443" cy="125844"/>
          </a:xfrm>
          <a:prstGeom prst="rect">
            <a:avLst/>
          </a:prstGeom>
          <a:solidFill>
            <a:srgbClr val="8F4944"/>
          </a:solidFill>
          <a:ln/>
        </p:spPr>
      </p:sp>
      <p:sp>
        <p:nvSpPr>
          <p:cNvPr id="427" name="Shape 425"/>
          <p:cNvSpPr/>
          <p:nvPr/>
        </p:nvSpPr>
        <p:spPr>
          <a:xfrm>
            <a:off x="3545832" y="4111028"/>
            <a:ext cx="153443" cy="125844"/>
          </a:xfrm>
          <a:prstGeom prst="rect">
            <a:avLst/>
          </a:prstGeom>
          <a:solidFill>
            <a:srgbClr val="8F4742"/>
          </a:solidFill>
          <a:ln/>
        </p:spPr>
      </p:sp>
      <p:sp>
        <p:nvSpPr>
          <p:cNvPr id="428" name="Shape 426"/>
          <p:cNvSpPr/>
          <p:nvPr/>
        </p:nvSpPr>
        <p:spPr>
          <a:xfrm>
            <a:off x="3680988" y="4111028"/>
            <a:ext cx="153443" cy="125844"/>
          </a:xfrm>
          <a:prstGeom prst="rect">
            <a:avLst/>
          </a:prstGeom>
          <a:solidFill>
            <a:srgbClr val="8F4541"/>
          </a:solidFill>
          <a:ln/>
        </p:spPr>
      </p:sp>
      <p:sp>
        <p:nvSpPr>
          <p:cNvPr id="429" name="Shape 427"/>
          <p:cNvSpPr/>
          <p:nvPr/>
        </p:nvSpPr>
        <p:spPr>
          <a:xfrm>
            <a:off x="3816143" y="4111028"/>
            <a:ext cx="153443" cy="125844"/>
          </a:xfrm>
          <a:prstGeom prst="rect">
            <a:avLst/>
          </a:prstGeom>
          <a:solidFill>
            <a:srgbClr val="8F4240"/>
          </a:solidFill>
          <a:ln/>
        </p:spPr>
      </p:sp>
      <p:sp>
        <p:nvSpPr>
          <p:cNvPr id="430" name="Shape 428"/>
          <p:cNvSpPr/>
          <p:nvPr/>
        </p:nvSpPr>
        <p:spPr>
          <a:xfrm>
            <a:off x="3951298" y="4111028"/>
            <a:ext cx="135155" cy="125844"/>
          </a:xfrm>
          <a:prstGeom prst="rect">
            <a:avLst/>
          </a:prstGeom>
          <a:solidFill>
            <a:srgbClr val="8E403F"/>
          </a:solidFill>
          <a:ln/>
        </p:spPr>
      </p:sp>
      <p:sp>
        <p:nvSpPr>
          <p:cNvPr id="431" name="Shape 429"/>
          <p:cNvSpPr/>
          <p:nvPr/>
        </p:nvSpPr>
        <p:spPr>
          <a:xfrm>
            <a:off x="572414" y="4218584"/>
            <a:ext cx="153443" cy="125844"/>
          </a:xfrm>
          <a:prstGeom prst="rect">
            <a:avLst/>
          </a:prstGeom>
          <a:solidFill>
            <a:srgbClr val="8D7858"/>
          </a:solidFill>
          <a:ln/>
        </p:spPr>
      </p:sp>
      <p:sp>
        <p:nvSpPr>
          <p:cNvPr id="432" name="Shape 430"/>
          <p:cNvSpPr/>
          <p:nvPr/>
        </p:nvSpPr>
        <p:spPr>
          <a:xfrm>
            <a:off x="707570" y="4218584"/>
            <a:ext cx="153443" cy="125844"/>
          </a:xfrm>
          <a:prstGeom prst="rect">
            <a:avLst/>
          </a:prstGeom>
          <a:solidFill>
            <a:srgbClr val="8C7657"/>
          </a:solidFill>
          <a:ln/>
        </p:spPr>
      </p:sp>
      <p:sp>
        <p:nvSpPr>
          <p:cNvPr id="433" name="Shape 431"/>
          <p:cNvSpPr/>
          <p:nvPr/>
        </p:nvSpPr>
        <p:spPr>
          <a:xfrm>
            <a:off x="842725" y="4218584"/>
            <a:ext cx="153443" cy="125844"/>
          </a:xfrm>
          <a:prstGeom prst="rect">
            <a:avLst/>
          </a:prstGeom>
          <a:solidFill>
            <a:srgbClr val="8C7356"/>
          </a:solidFill>
          <a:ln/>
        </p:spPr>
      </p:sp>
      <p:sp>
        <p:nvSpPr>
          <p:cNvPr id="434" name="Shape 432"/>
          <p:cNvSpPr/>
          <p:nvPr/>
        </p:nvSpPr>
        <p:spPr>
          <a:xfrm>
            <a:off x="977880" y="4218584"/>
            <a:ext cx="153443" cy="125844"/>
          </a:xfrm>
          <a:prstGeom prst="rect">
            <a:avLst/>
          </a:prstGeom>
          <a:solidFill>
            <a:srgbClr val="8C7154"/>
          </a:solidFill>
          <a:ln/>
        </p:spPr>
      </p:sp>
      <p:sp>
        <p:nvSpPr>
          <p:cNvPr id="435" name="Shape 433"/>
          <p:cNvSpPr/>
          <p:nvPr/>
        </p:nvSpPr>
        <p:spPr>
          <a:xfrm>
            <a:off x="1113036" y="4218584"/>
            <a:ext cx="153443" cy="125844"/>
          </a:xfrm>
          <a:prstGeom prst="rect">
            <a:avLst/>
          </a:prstGeom>
          <a:solidFill>
            <a:srgbClr val="8C6F53"/>
          </a:solidFill>
          <a:ln/>
        </p:spPr>
      </p:sp>
      <p:sp>
        <p:nvSpPr>
          <p:cNvPr id="436" name="Shape 434"/>
          <p:cNvSpPr/>
          <p:nvPr/>
        </p:nvSpPr>
        <p:spPr>
          <a:xfrm>
            <a:off x="1248191" y="4218584"/>
            <a:ext cx="153443" cy="125844"/>
          </a:xfrm>
          <a:prstGeom prst="rect">
            <a:avLst/>
          </a:prstGeom>
          <a:solidFill>
            <a:srgbClr val="8C6C52"/>
          </a:solidFill>
          <a:ln/>
        </p:spPr>
      </p:sp>
      <p:sp>
        <p:nvSpPr>
          <p:cNvPr id="437" name="Shape 435"/>
          <p:cNvSpPr/>
          <p:nvPr/>
        </p:nvSpPr>
        <p:spPr>
          <a:xfrm>
            <a:off x="1383347" y="4218584"/>
            <a:ext cx="153443" cy="125844"/>
          </a:xfrm>
          <a:prstGeom prst="rect">
            <a:avLst/>
          </a:prstGeom>
          <a:solidFill>
            <a:srgbClr val="8C6A51"/>
          </a:solidFill>
          <a:ln/>
        </p:spPr>
      </p:sp>
      <p:sp>
        <p:nvSpPr>
          <p:cNvPr id="438" name="Shape 436"/>
          <p:cNvSpPr/>
          <p:nvPr/>
        </p:nvSpPr>
        <p:spPr>
          <a:xfrm>
            <a:off x="1518502" y="4218584"/>
            <a:ext cx="153443" cy="125844"/>
          </a:xfrm>
          <a:prstGeom prst="rect">
            <a:avLst/>
          </a:prstGeom>
          <a:solidFill>
            <a:srgbClr val="8B6850"/>
          </a:solidFill>
          <a:ln/>
        </p:spPr>
      </p:sp>
      <p:sp>
        <p:nvSpPr>
          <p:cNvPr id="439" name="Shape 437"/>
          <p:cNvSpPr/>
          <p:nvPr/>
        </p:nvSpPr>
        <p:spPr>
          <a:xfrm>
            <a:off x="1653657" y="4218584"/>
            <a:ext cx="153443" cy="125844"/>
          </a:xfrm>
          <a:prstGeom prst="rect">
            <a:avLst/>
          </a:prstGeom>
          <a:solidFill>
            <a:srgbClr val="8B654F"/>
          </a:solidFill>
          <a:ln/>
        </p:spPr>
      </p:sp>
      <p:sp>
        <p:nvSpPr>
          <p:cNvPr id="440" name="Shape 438"/>
          <p:cNvSpPr/>
          <p:nvPr/>
        </p:nvSpPr>
        <p:spPr>
          <a:xfrm>
            <a:off x="1788813" y="4218584"/>
            <a:ext cx="153443" cy="125844"/>
          </a:xfrm>
          <a:prstGeom prst="rect">
            <a:avLst/>
          </a:prstGeom>
          <a:solidFill>
            <a:srgbClr val="8B634E"/>
          </a:solidFill>
          <a:ln/>
        </p:spPr>
      </p:sp>
      <p:sp>
        <p:nvSpPr>
          <p:cNvPr id="441" name="Shape 439"/>
          <p:cNvSpPr/>
          <p:nvPr/>
        </p:nvSpPr>
        <p:spPr>
          <a:xfrm>
            <a:off x="1923968" y="4218584"/>
            <a:ext cx="153443" cy="125844"/>
          </a:xfrm>
          <a:prstGeom prst="rect">
            <a:avLst/>
          </a:prstGeom>
          <a:solidFill>
            <a:srgbClr val="8B614D"/>
          </a:solidFill>
          <a:ln/>
        </p:spPr>
      </p:sp>
      <p:sp>
        <p:nvSpPr>
          <p:cNvPr id="442" name="Shape 440"/>
          <p:cNvSpPr/>
          <p:nvPr/>
        </p:nvSpPr>
        <p:spPr>
          <a:xfrm>
            <a:off x="2059123" y="4218584"/>
            <a:ext cx="153443" cy="125844"/>
          </a:xfrm>
          <a:prstGeom prst="rect">
            <a:avLst/>
          </a:prstGeom>
          <a:solidFill>
            <a:srgbClr val="8B5E4C"/>
          </a:solidFill>
          <a:ln/>
        </p:spPr>
      </p:sp>
      <p:sp>
        <p:nvSpPr>
          <p:cNvPr id="443" name="Shape 441"/>
          <p:cNvSpPr/>
          <p:nvPr/>
        </p:nvSpPr>
        <p:spPr>
          <a:xfrm>
            <a:off x="2194279" y="4218584"/>
            <a:ext cx="153443" cy="125844"/>
          </a:xfrm>
          <a:prstGeom prst="rect">
            <a:avLst/>
          </a:prstGeom>
          <a:solidFill>
            <a:srgbClr val="8B5C4B"/>
          </a:solidFill>
          <a:ln/>
        </p:spPr>
      </p:sp>
      <p:sp>
        <p:nvSpPr>
          <p:cNvPr id="444" name="Shape 442"/>
          <p:cNvSpPr/>
          <p:nvPr/>
        </p:nvSpPr>
        <p:spPr>
          <a:xfrm>
            <a:off x="2329434" y="4218584"/>
            <a:ext cx="153443" cy="125844"/>
          </a:xfrm>
          <a:prstGeom prst="rect">
            <a:avLst/>
          </a:prstGeom>
          <a:solidFill>
            <a:srgbClr val="8A5949"/>
          </a:solidFill>
          <a:ln/>
        </p:spPr>
      </p:sp>
      <p:sp>
        <p:nvSpPr>
          <p:cNvPr id="445" name="Shape 443"/>
          <p:cNvSpPr/>
          <p:nvPr/>
        </p:nvSpPr>
        <p:spPr>
          <a:xfrm>
            <a:off x="2464589" y="4218584"/>
            <a:ext cx="153443" cy="125844"/>
          </a:xfrm>
          <a:prstGeom prst="rect">
            <a:avLst/>
          </a:prstGeom>
          <a:solidFill>
            <a:srgbClr val="8A5748"/>
          </a:solidFill>
          <a:ln/>
        </p:spPr>
      </p:sp>
      <p:sp>
        <p:nvSpPr>
          <p:cNvPr id="446" name="Shape 444"/>
          <p:cNvSpPr/>
          <p:nvPr/>
        </p:nvSpPr>
        <p:spPr>
          <a:xfrm>
            <a:off x="2599745" y="4218584"/>
            <a:ext cx="153443" cy="125844"/>
          </a:xfrm>
          <a:prstGeom prst="rect">
            <a:avLst/>
          </a:prstGeom>
          <a:solidFill>
            <a:srgbClr val="8A5447"/>
          </a:solidFill>
          <a:ln/>
        </p:spPr>
      </p:sp>
      <p:sp>
        <p:nvSpPr>
          <p:cNvPr id="447" name="Shape 445"/>
          <p:cNvSpPr/>
          <p:nvPr/>
        </p:nvSpPr>
        <p:spPr>
          <a:xfrm>
            <a:off x="2734900" y="4218584"/>
            <a:ext cx="153443" cy="125844"/>
          </a:xfrm>
          <a:prstGeom prst="rect">
            <a:avLst/>
          </a:prstGeom>
          <a:solidFill>
            <a:srgbClr val="895246"/>
          </a:solidFill>
          <a:ln/>
        </p:spPr>
      </p:sp>
      <p:sp>
        <p:nvSpPr>
          <p:cNvPr id="448" name="Shape 446"/>
          <p:cNvSpPr/>
          <p:nvPr/>
        </p:nvSpPr>
        <p:spPr>
          <a:xfrm>
            <a:off x="2870055" y="4218584"/>
            <a:ext cx="153443" cy="125844"/>
          </a:xfrm>
          <a:prstGeom prst="rect">
            <a:avLst/>
          </a:prstGeom>
          <a:solidFill>
            <a:srgbClr val="895045"/>
          </a:solidFill>
          <a:ln/>
        </p:spPr>
      </p:sp>
      <p:sp>
        <p:nvSpPr>
          <p:cNvPr id="449" name="Shape 447"/>
          <p:cNvSpPr/>
          <p:nvPr/>
        </p:nvSpPr>
        <p:spPr>
          <a:xfrm>
            <a:off x="3005211" y="4218584"/>
            <a:ext cx="153443" cy="125844"/>
          </a:xfrm>
          <a:prstGeom prst="rect">
            <a:avLst/>
          </a:prstGeom>
          <a:solidFill>
            <a:srgbClr val="894D44"/>
          </a:solidFill>
          <a:ln/>
        </p:spPr>
      </p:sp>
      <p:sp>
        <p:nvSpPr>
          <p:cNvPr id="450" name="Shape 448"/>
          <p:cNvSpPr/>
          <p:nvPr/>
        </p:nvSpPr>
        <p:spPr>
          <a:xfrm>
            <a:off x="3140366" y="4218584"/>
            <a:ext cx="153443" cy="125844"/>
          </a:xfrm>
          <a:prstGeom prst="rect">
            <a:avLst/>
          </a:prstGeom>
          <a:solidFill>
            <a:srgbClr val="894B43"/>
          </a:solidFill>
          <a:ln/>
        </p:spPr>
      </p:sp>
      <p:sp>
        <p:nvSpPr>
          <p:cNvPr id="451" name="Shape 449"/>
          <p:cNvSpPr/>
          <p:nvPr/>
        </p:nvSpPr>
        <p:spPr>
          <a:xfrm>
            <a:off x="3275521" y="4218584"/>
            <a:ext cx="153443" cy="125844"/>
          </a:xfrm>
          <a:prstGeom prst="rect">
            <a:avLst/>
          </a:prstGeom>
          <a:solidFill>
            <a:srgbClr val="894942"/>
          </a:solidFill>
          <a:ln/>
        </p:spPr>
      </p:sp>
      <p:sp>
        <p:nvSpPr>
          <p:cNvPr id="452" name="Shape 450"/>
          <p:cNvSpPr/>
          <p:nvPr/>
        </p:nvSpPr>
        <p:spPr>
          <a:xfrm>
            <a:off x="3410677" y="4218584"/>
            <a:ext cx="153443" cy="125844"/>
          </a:xfrm>
          <a:prstGeom prst="rect">
            <a:avLst/>
          </a:prstGeom>
          <a:solidFill>
            <a:srgbClr val="894641"/>
          </a:solidFill>
          <a:ln/>
        </p:spPr>
      </p:sp>
      <p:sp>
        <p:nvSpPr>
          <p:cNvPr id="453" name="Shape 451"/>
          <p:cNvSpPr/>
          <p:nvPr/>
        </p:nvSpPr>
        <p:spPr>
          <a:xfrm>
            <a:off x="3545832" y="4218584"/>
            <a:ext cx="153443" cy="125844"/>
          </a:xfrm>
          <a:prstGeom prst="rect">
            <a:avLst/>
          </a:prstGeom>
          <a:solidFill>
            <a:srgbClr val="88443F"/>
          </a:solidFill>
          <a:ln/>
        </p:spPr>
      </p:sp>
      <p:sp>
        <p:nvSpPr>
          <p:cNvPr id="454" name="Shape 452"/>
          <p:cNvSpPr/>
          <p:nvPr/>
        </p:nvSpPr>
        <p:spPr>
          <a:xfrm>
            <a:off x="3680988" y="4218584"/>
            <a:ext cx="153443" cy="125844"/>
          </a:xfrm>
          <a:prstGeom prst="rect">
            <a:avLst/>
          </a:prstGeom>
          <a:solidFill>
            <a:srgbClr val="88423E"/>
          </a:solidFill>
          <a:ln/>
        </p:spPr>
      </p:sp>
      <p:sp>
        <p:nvSpPr>
          <p:cNvPr id="455" name="Shape 453"/>
          <p:cNvSpPr/>
          <p:nvPr/>
        </p:nvSpPr>
        <p:spPr>
          <a:xfrm>
            <a:off x="3816143" y="4218584"/>
            <a:ext cx="153443" cy="125844"/>
          </a:xfrm>
          <a:prstGeom prst="rect">
            <a:avLst/>
          </a:prstGeom>
          <a:solidFill>
            <a:srgbClr val="883F3D"/>
          </a:solidFill>
          <a:ln/>
        </p:spPr>
      </p:sp>
      <p:sp>
        <p:nvSpPr>
          <p:cNvPr id="456" name="Shape 454"/>
          <p:cNvSpPr/>
          <p:nvPr/>
        </p:nvSpPr>
        <p:spPr>
          <a:xfrm>
            <a:off x="3951298" y="4218584"/>
            <a:ext cx="135155" cy="125844"/>
          </a:xfrm>
          <a:prstGeom prst="rect">
            <a:avLst/>
          </a:prstGeom>
          <a:solidFill>
            <a:srgbClr val="883D3C"/>
          </a:solidFill>
          <a:ln/>
        </p:spPr>
      </p:sp>
      <p:sp>
        <p:nvSpPr>
          <p:cNvPr id="457" name="Shape 455"/>
          <p:cNvSpPr/>
          <p:nvPr/>
        </p:nvSpPr>
        <p:spPr>
          <a:xfrm>
            <a:off x="572414" y="4326141"/>
            <a:ext cx="153443" cy="125844"/>
          </a:xfrm>
          <a:prstGeom prst="rect">
            <a:avLst/>
          </a:prstGeom>
          <a:solidFill>
            <a:srgbClr val="867354"/>
          </a:solidFill>
          <a:ln/>
        </p:spPr>
      </p:sp>
      <p:sp>
        <p:nvSpPr>
          <p:cNvPr id="458" name="Shape 456"/>
          <p:cNvSpPr/>
          <p:nvPr/>
        </p:nvSpPr>
        <p:spPr>
          <a:xfrm>
            <a:off x="707570" y="4326141"/>
            <a:ext cx="153443" cy="125844"/>
          </a:xfrm>
          <a:prstGeom prst="rect">
            <a:avLst/>
          </a:prstGeom>
          <a:solidFill>
            <a:srgbClr val="867053"/>
          </a:solidFill>
          <a:ln/>
        </p:spPr>
      </p:sp>
      <p:sp>
        <p:nvSpPr>
          <p:cNvPr id="459" name="Shape 457"/>
          <p:cNvSpPr/>
          <p:nvPr/>
        </p:nvSpPr>
        <p:spPr>
          <a:xfrm>
            <a:off x="842725" y="4326141"/>
            <a:ext cx="153443" cy="125844"/>
          </a:xfrm>
          <a:prstGeom prst="rect">
            <a:avLst/>
          </a:prstGeom>
          <a:solidFill>
            <a:srgbClr val="866E51"/>
          </a:solidFill>
          <a:ln/>
        </p:spPr>
      </p:sp>
      <p:sp>
        <p:nvSpPr>
          <p:cNvPr id="460" name="Shape 458"/>
          <p:cNvSpPr/>
          <p:nvPr/>
        </p:nvSpPr>
        <p:spPr>
          <a:xfrm>
            <a:off x="977880" y="4326141"/>
            <a:ext cx="153443" cy="125844"/>
          </a:xfrm>
          <a:prstGeom prst="rect">
            <a:avLst/>
          </a:prstGeom>
          <a:solidFill>
            <a:srgbClr val="866C50"/>
          </a:solidFill>
          <a:ln/>
        </p:spPr>
      </p:sp>
      <p:sp>
        <p:nvSpPr>
          <p:cNvPr id="461" name="Shape 459"/>
          <p:cNvSpPr/>
          <p:nvPr/>
        </p:nvSpPr>
        <p:spPr>
          <a:xfrm>
            <a:off x="1113036" y="4326141"/>
            <a:ext cx="153443" cy="125844"/>
          </a:xfrm>
          <a:prstGeom prst="rect">
            <a:avLst/>
          </a:prstGeom>
          <a:solidFill>
            <a:srgbClr val="856A4F"/>
          </a:solidFill>
          <a:ln/>
        </p:spPr>
      </p:sp>
      <p:sp>
        <p:nvSpPr>
          <p:cNvPr id="462" name="Shape 460"/>
          <p:cNvSpPr/>
          <p:nvPr/>
        </p:nvSpPr>
        <p:spPr>
          <a:xfrm>
            <a:off x="1248191" y="4326141"/>
            <a:ext cx="153443" cy="125844"/>
          </a:xfrm>
          <a:prstGeom prst="rect">
            <a:avLst/>
          </a:prstGeom>
          <a:solidFill>
            <a:srgbClr val="85674E"/>
          </a:solidFill>
          <a:ln/>
        </p:spPr>
      </p:sp>
      <p:sp>
        <p:nvSpPr>
          <p:cNvPr id="463" name="Shape 461"/>
          <p:cNvSpPr/>
          <p:nvPr/>
        </p:nvSpPr>
        <p:spPr>
          <a:xfrm>
            <a:off x="1383347" y="4326141"/>
            <a:ext cx="153443" cy="125844"/>
          </a:xfrm>
          <a:prstGeom prst="rect">
            <a:avLst/>
          </a:prstGeom>
          <a:solidFill>
            <a:srgbClr val="85654D"/>
          </a:solidFill>
          <a:ln/>
        </p:spPr>
      </p:sp>
      <p:sp>
        <p:nvSpPr>
          <p:cNvPr id="464" name="Shape 462"/>
          <p:cNvSpPr/>
          <p:nvPr/>
        </p:nvSpPr>
        <p:spPr>
          <a:xfrm>
            <a:off x="1518502" y="4326141"/>
            <a:ext cx="153443" cy="125844"/>
          </a:xfrm>
          <a:prstGeom prst="rect">
            <a:avLst/>
          </a:prstGeom>
          <a:solidFill>
            <a:srgbClr val="84634C"/>
          </a:solidFill>
          <a:ln/>
        </p:spPr>
      </p:sp>
      <p:sp>
        <p:nvSpPr>
          <p:cNvPr id="465" name="Shape 463"/>
          <p:cNvSpPr/>
          <p:nvPr/>
        </p:nvSpPr>
        <p:spPr>
          <a:xfrm>
            <a:off x="1653657" y="4326141"/>
            <a:ext cx="153443" cy="125844"/>
          </a:xfrm>
          <a:prstGeom prst="rect">
            <a:avLst/>
          </a:prstGeom>
          <a:solidFill>
            <a:srgbClr val="84604B"/>
          </a:solidFill>
          <a:ln/>
        </p:spPr>
      </p:sp>
      <p:sp>
        <p:nvSpPr>
          <p:cNvPr id="466" name="Shape 464"/>
          <p:cNvSpPr/>
          <p:nvPr/>
        </p:nvSpPr>
        <p:spPr>
          <a:xfrm>
            <a:off x="1788813" y="4326141"/>
            <a:ext cx="153443" cy="125844"/>
          </a:xfrm>
          <a:prstGeom prst="rect">
            <a:avLst/>
          </a:prstGeom>
          <a:solidFill>
            <a:srgbClr val="845E4A"/>
          </a:solidFill>
          <a:ln/>
        </p:spPr>
      </p:sp>
      <p:sp>
        <p:nvSpPr>
          <p:cNvPr id="467" name="Shape 465"/>
          <p:cNvSpPr/>
          <p:nvPr/>
        </p:nvSpPr>
        <p:spPr>
          <a:xfrm>
            <a:off x="1923968" y="4326141"/>
            <a:ext cx="153443" cy="125844"/>
          </a:xfrm>
          <a:prstGeom prst="rect">
            <a:avLst/>
          </a:prstGeom>
          <a:solidFill>
            <a:srgbClr val="845C49"/>
          </a:solidFill>
          <a:ln/>
        </p:spPr>
      </p:sp>
      <p:sp>
        <p:nvSpPr>
          <p:cNvPr id="468" name="Shape 466"/>
          <p:cNvSpPr/>
          <p:nvPr/>
        </p:nvSpPr>
        <p:spPr>
          <a:xfrm>
            <a:off x="2059123" y="4326141"/>
            <a:ext cx="153443" cy="125844"/>
          </a:xfrm>
          <a:prstGeom prst="rect">
            <a:avLst/>
          </a:prstGeom>
          <a:solidFill>
            <a:srgbClr val="845948"/>
          </a:solidFill>
          <a:ln/>
        </p:spPr>
      </p:sp>
      <p:sp>
        <p:nvSpPr>
          <p:cNvPr id="469" name="Shape 467"/>
          <p:cNvSpPr/>
          <p:nvPr/>
        </p:nvSpPr>
        <p:spPr>
          <a:xfrm>
            <a:off x="2194279" y="4326141"/>
            <a:ext cx="153443" cy="125844"/>
          </a:xfrm>
          <a:prstGeom prst="rect">
            <a:avLst/>
          </a:prstGeom>
          <a:solidFill>
            <a:srgbClr val="845747"/>
          </a:solidFill>
          <a:ln/>
        </p:spPr>
      </p:sp>
      <p:sp>
        <p:nvSpPr>
          <p:cNvPr id="470" name="Shape 468"/>
          <p:cNvSpPr/>
          <p:nvPr/>
        </p:nvSpPr>
        <p:spPr>
          <a:xfrm>
            <a:off x="2329434" y="4326141"/>
            <a:ext cx="153443" cy="125844"/>
          </a:xfrm>
          <a:prstGeom prst="rect">
            <a:avLst/>
          </a:prstGeom>
          <a:solidFill>
            <a:srgbClr val="835546"/>
          </a:solidFill>
          <a:ln/>
        </p:spPr>
      </p:sp>
      <p:sp>
        <p:nvSpPr>
          <p:cNvPr id="471" name="Shape 469"/>
          <p:cNvSpPr/>
          <p:nvPr/>
        </p:nvSpPr>
        <p:spPr>
          <a:xfrm>
            <a:off x="2464589" y="4326141"/>
            <a:ext cx="153443" cy="125844"/>
          </a:xfrm>
          <a:prstGeom prst="rect">
            <a:avLst/>
          </a:prstGeom>
          <a:solidFill>
            <a:srgbClr val="835345"/>
          </a:solidFill>
          <a:ln/>
        </p:spPr>
      </p:sp>
      <p:sp>
        <p:nvSpPr>
          <p:cNvPr id="472" name="Shape 470"/>
          <p:cNvSpPr/>
          <p:nvPr/>
        </p:nvSpPr>
        <p:spPr>
          <a:xfrm>
            <a:off x="2599745" y="4326141"/>
            <a:ext cx="153443" cy="125844"/>
          </a:xfrm>
          <a:prstGeom prst="rect">
            <a:avLst/>
          </a:prstGeom>
          <a:solidFill>
            <a:srgbClr val="835044"/>
          </a:solidFill>
          <a:ln/>
        </p:spPr>
      </p:sp>
      <p:sp>
        <p:nvSpPr>
          <p:cNvPr id="473" name="Shape 471"/>
          <p:cNvSpPr/>
          <p:nvPr/>
        </p:nvSpPr>
        <p:spPr>
          <a:xfrm>
            <a:off x="2734900" y="4326141"/>
            <a:ext cx="153443" cy="125844"/>
          </a:xfrm>
          <a:prstGeom prst="rect">
            <a:avLst/>
          </a:prstGeom>
          <a:solidFill>
            <a:srgbClr val="834E43"/>
          </a:solidFill>
          <a:ln/>
        </p:spPr>
      </p:sp>
      <p:sp>
        <p:nvSpPr>
          <p:cNvPr id="474" name="Shape 472"/>
          <p:cNvSpPr/>
          <p:nvPr/>
        </p:nvSpPr>
        <p:spPr>
          <a:xfrm>
            <a:off x="2870055" y="4326141"/>
            <a:ext cx="153443" cy="125844"/>
          </a:xfrm>
          <a:prstGeom prst="rect">
            <a:avLst/>
          </a:prstGeom>
          <a:solidFill>
            <a:srgbClr val="834C42"/>
          </a:solidFill>
          <a:ln/>
        </p:spPr>
      </p:sp>
      <p:sp>
        <p:nvSpPr>
          <p:cNvPr id="475" name="Shape 473"/>
          <p:cNvSpPr/>
          <p:nvPr/>
        </p:nvSpPr>
        <p:spPr>
          <a:xfrm>
            <a:off x="3005211" y="4326141"/>
            <a:ext cx="153443" cy="125844"/>
          </a:xfrm>
          <a:prstGeom prst="rect">
            <a:avLst/>
          </a:prstGeom>
          <a:solidFill>
            <a:srgbClr val="834A41"/>
          </a:solidFill>
          <a:ln/>
        </p:spPr>
      </p:sp>
      <p:sp>
        <p:nvSpPr>
          <p:cNvPr id="476" name="Shape 474"/>
          <p:cNvSpPr/>
          <p:nvPr/>
        </p:nvSpPr>
        <p:spPr>
          <a:xfrm>
            <a:off x="3140366" y="4326141"/>
            <a:ext cx="153443" cy="125844"/>
          </a:xfrm>
          <a:prstGeom prst="rect">
            <a:avLst/>
          </a:prstGeom>
          <a:solidFill>
            <a:srgbClr val="824740"/>
          </a:solidFill>
          <a:ln/>
        </p:spPr>
      </p:sp>
      <p:sp>
        <p:nvSpPr>
          <p:cNvPr id="477" name="Shape 475"/>
          <p:cNvSpPr/>
          <p:nvPr/>
        </p:nvSpPr>
        <p:spPr>
          <a:xfrm>
            <a:off x="3275521" y="4326141"/>
            <a:ext cx="153443" cy="125844"/>
          </a:xfrm>
          <a:prstGeom prst="rect">
            <a:avLst/>
          </a:prstGeom>
          <a:solidFill>
            <a:srgbClr val="82453F"/>
          </a:solidFill>
          <a:ln/>
        </p:spPr>
      </p:sp>
      <p:sp>
        <p:nvSpPr>
          <p:cNvPr id="478" name="Shape 476"/>
          <p:cNvSpPr/>
          <p:nvPr/>
        </p:nvSpPr>
        <p:spPr>
          <a:xfrm>
            <a:off x="3410677" y="4326141"/>
            <a:ext cx="153443" cy="125844"/>
          </a:xfrm>
          <a:prstGeom prst="rect">
            <a:avLst/>
          </a:prstGeom>
          <a:solidFill>
            <a:srgbClr val="82433D"/>
          </a:solidFill>
          <a:ln/>
        </p:spPr>
      </p:sp>
      <p:sp>
        <p:nvSpPr>
          <p:cNvPr id="479" name="Shape 477"/>
          <p:cNvSpPr/>
          <p:nvPr/>
        </p:nvSpPr>
        <p:spPr>
          <a:xfrm>
            <a:off x="3545832" y="4326141"/>
            <a:ext cx="153443" cy="125844"/>
          </a:xfrm>
          <a:prstGeom prst="rect">
            <a:avLst/>
          </a:prstGeom>
          <a:solidFill>
            <a:srgbClr val="82413C"/>
          </a:solidFill>
          <a:ln/>
        </p:spPr>
      </p:sp>
      <p:sp>
        <p:nvSpPr>
          <p:cNvPr id="480" name="Shape 478"/>
          <p:cNvSpPr/>
          <p:nvPr/>
        </p:nvSpPr>
        <p:spPr>
          <a:xfrm>
            <a:off x="3680988" y="4326141"/>
            <a:ext cx="153443" cy="125844"/>
          </a:xfrm>
          <a:prstGeom prst="rect">
            <a:avLst/>
          </a:prstGeom>
          <a:solidFill>
            <a:srgbClr val="823F3B"/>
          </a:solidFill>
          <a:ln/>
        </p:spPr>
      </p:sp>
      <p:sp>
        <p:nvSpPr>
          <p:cNvPr id="481" name="Shape 479"/>
          <p:cNvSpPr/>
          <p:nvPr/>
        </p:nvSpPr>
        <p:spPr>
          <a:xfrm>
            <a:off x="3816143" y="4326141"/>
            <a:ext cx="153443" cy="125844"/>
          </a:xfrm>
          <a:prstGeom prst="rect">
            <a:avLst/>
          </a:prstGeom>
          <a:solidFill>
            <a:srgbClr val="823C3A"/>
          </a:solidFill>
          <a:ln/>
        </p:spPr>
      </p:sp>
      <p:sp>
        <p:nvSpPr>
          <p:cNvPr id="482" name="Shape 480"/>
          <p:cNvSpPr/>
          <p:nvPr/>
        </p:nvSpPr>
        <p:spPr>
          <a:xfrm>
            <a:off x="3951298" y="4326141"/>
            <a:ext cx="135155" cy="125844"/>
          </a:xfrm>
          <a:prstGeom prst="rect">
            <a:avLst/>
          </a:prstGeom>
          <a:solidFill>
            <a:srgbClr val="813A39"/>
          </a:solidFill>
          <a:ln/>
        </p:spPr>
      </p:sp>
      <p:sp>
        <p:nvSpPr>
          <p:cNvPr id="483" name="Shape 481"/>
          <p:cNvSpPr/>
          <p:nvPr/>
        </p:nvSpPr>
        <p:spPr>
          <a:xfrm>
            <a:off x="572414" y="4433697"/>
            <a:ext cx="153443" cy="125844"/>
          </a:xfrm>
          <a:prstGeom prst="rect">
            <a:avLst/>
          </a:prstGeom>
          <a:solidFill>
            <a:srgbClr val="7F6D4F"/>
          </a:solidFill>
          <a:ln/>
        </p:spPr>
      </p:sp>
      <p:sp>
        <p:nvSpPr>
          <p:cNvPr id="484" name="Shape 482"/>
          <p:cNvSpPr/>
          <p:nvPr/>
        </p:nvSpPr>
        <p:spPr>
          <a:xfrm>
            <a:off x="707570" y="4433697"/>
            <a:ext cx="153443" cy="125844"/>
          </a:xfrm>
          <a:prstGeom prst="rect">
            <a:avLst/>
          </a:prstGeom>
          <a:solidFill>
            <a:srgbClr val="7F6B4E"/>
          </a:solidFill>
          <a:ln/>
        </p:spPr>
      </p:sp>
      <p:sp>
        <p:nvSpPr>
          <p:cNvPr id="485" name="Shape 483"/>
          <p:cNvSpPr/>
          <p:nvPr/>
        </p:nvSpPr>
        <p:spPr>
          <a:xfrm>
            <a:off x="842725" y="4433697"/>
            <a:ext cx="153443" cy="125844"/>
          </a:xfrm>
          <a:prstGeom prst="rect">
            <a:avLst/>
          </a:prstGeom>
          <a:solidFill>
            <a:srgbClr val="7F684D"/>
          </a:solidFill>
          <a:ln/>
        </p:spPr>
      </p:sp>
      <p:sp>
        <p:nvSpPr>
          <p:cNvPr id="486" name="Shape 484"/>
          <p:cNvSpPr/>
          <p:nvPr/>
        </p:nvSpPr>
        <p:spPr>
          <a:xfrm>
            <a:off x="977880" y="4433697"/>
            <a:ext cx="153443" cy="125844"/>
          </a:xfrm>
          <a:prstGeom prst="rect">
            <a:avLst/>
          </a:prstGeom>
          <a:solidFill>
            <a:srgbClr val="7F664C"/>
          </a:solidFill>
          <a:ln/>
        </p:spPr>
      </p:sp>
      <p:sp>
        <p:nvSpPr>
          <p:cNvPr id="487" name="Shape 485"/>
          <p:cNvSpPr/>
          <p:nvPr/>
        </p:nvSpPr>
        <p:spPr>
          <a:xfrm>
            <a:off x="1113036" y="4433697"/>
            <a:ext cx="153443" cy="125844"/>
          </a:xfrm>
          <a:prstGeom prst="rect">
            <a:avLst/>
          </a:prstGeom>
          <a:solidFill>
            <a:srgbClr val="7E644B"/>
          </a:solidFill>
          <a:ln/>
        </p:spPr>
      </p:sp>
      <p:sp>
        <p:nvSpPr>
          <p:cNvPr id="488" name="Shape 486"/>
          <p:cNvSpPr/>
          <p:nvPr/>
        </p:nvSpPr>
        <p:spPr>
          <a:xfrm>
            <a:off x="1248191" y="4433697"/>
            <a:ext cx="153443" cy="125844"/>
          </a:xfrm>
          <a:prstGeom prst="rect">
            <a:avLst/>
          </a:prstGeom>
          <a:solidFill>
            <a:srgbClr val="7E624A"/>
          </a:solidFill>
          <a:ln/>
        </p:spPr>
      </p:sp>
      <p:sp>
        <p:nvSpPr>
          <p:cNvPr id="489" name="Shape 487"/>
          <p:cNvSpPr/>
          <p:nvPr/>
        </p:nvSpPr>
        <p:spPr>
          <a:xfrm>
            <a:off x="1383347" y="4433697"/>
            <a:ext cx="153443" cy="125844"/>
          </a:xfrm>
          <a:prstGeom prst="rect">
            <a:avLst/>
          </a:prstGeom>
          <a:solidFill>
            <a:srgbClr val="7E6049"/>
          </a:solidFill>
          <a:ln/>
        </p:spPr>
      </p:sp>
      <p:sp>
        <p:nvSpPr>
          <p:cNvPr id="490" name="Shape 488"/>
          <p:cNvSpPr/>
          <p:nvPr/>
        </p:nvSpPr>
        <p:spPr>
          <a:xfrm>
            <a:off x="1518502" y="4433697"/>
            <a:ext cx="153443" cy="125844"/>
          </a:xfrm>
          <a:prstGeom prst="rect">
            <a:avLst/>
          </a:prstGeom>
          <a:solidFill>
            <a:srgbClr val="7E5E48"/>
          </a:solidFill>
          <a:ln/>
        </p:spPr>
      </p:sp>
      <p:sp>
        <p:nvSpPr>
          <p:cNvPr id="491" name="Shape 489"/>
          <p:cNvSpPr/>
          <p:nvPr/>
        </p:nvSpPr>
        <p:spPr>
          <a:xfrm>
            <a:off x="1653657" y="4433697"/>
            <a:ext cx="153443" cy="125844"/>
          </a:xfrm>
          <a:prstGeom prst="rect">
            <a:avLst/>
          </a:prstGeom>
          <a:solidFill>
            <a:srgbClr val="7E5B47"/>
          </a:solidFill>
          <a:ln/>
        </p:spPr>
      </p:sp>
      <p:sp>
        <p:nvSpPr>
          <p:cNvPr id="492" name="Shape 490"/>
          <p:cNvSpPr/>
          <p:nvPr/>
        </p:nvSpPr>
        <p:spPr>
          <a:xfrm>
            <a:off x="1788813" y="4433697"/>
            <a:ext cx="153443" cy="125844"/>
          </a:xfrm>
          <a:prstGeom prst="rect">
            <a:avLst/>
          </a:prstGeom>
          <a:solidFill>
            <a:srgbClr val="7E5946"/>
          </a:solidFill>
          <a:ln/>
        </p:spPr>
      </p:sp>
      <p:sp>
        <p:nvSpPr>
          <p:cNvPr id="493" name="Shape 491"/>
          <p:cNvSpPr/>
          <p:nvPr/>
        </p:nvSpPr>
        <p:spPr>
          <a:xfrm>
            <a:off x="1923968" y="4433697"/>
            <a:ext cx="153443" cy="125844"/>
          </a:xfrm>
          <a:prstGeom prst="rect">
            <a:avLst/>
          </a:prstGeom>
          <a:solidFill>
            <a:srgbClr val="7D5745"/>
          </a:solidFill>
          <a:ln/>
        </p:spPr>
      </p:sp>
      <p:sp>
        <p:nvSpPr>
          <p:cNvPr id="494" name="Shape 492"/>
          <p:cNvSpPr/>
          <p:nvPr/>
        </p:nvSpPr>
        <p:spPr>
          <a:xfrm>
            <a:off x="2059123" y="4433697"/>
            <a:ext cx="153443" cy="125844"/>
          </a:xfrm>
          <a:prstGeom prst="rect">
            <a:avLst/>
          </a:prstGeom>
          <a:solidFill>
            <a:srgbClr val="7D5544"/>
          </a:solidFill>
          <a:ln/>
        </p:spPr>
      </p:sp>
      <p:sp>
        <p:nvSpPr>
          <p:cNvPr id="495" name="Shape 493"/>
          <p:cNvSpPr/>
          <p:nvPr/>
        </p:nvSpPr>
        <p:spPr>
          <a:xfrm>
            <a:off x="2194279" y="4433697"/>
            <a:ext cx="153443" cy="125844"/>
          </a:xfrm>
          <a:prstGeom prst="rect">
            <a:avLst/>
          </a:prstGeom>
          <a:solidFill>
            <a:srgbClr val="7D5343"/>
          </a:solidFill>
          <a:ln/>
        </p:spPr>
      </p:sp>
      <p:sp>
        <p:nvSpPr>
          <p:cNvPr id="496" name="Shape 494"/>
          <p:cNvSpPr/>
          <p:nvPr/>
        </p:nvSpPr>
        <p:spPr>
          <a:xfrm>
            <a:off x="2329434" y="4433697"/>
            <a:ext cx="153443" cy="125844"/>
          </a:xfrm>
          <a:prstGeom prst="rect">
            <a:avLst/>
          </a:prstGeom>
          <a:solidFill>
            <a:srgbClr val="7D5142"/>
          </a:solidFill>
          <a:ln/>
        </p:spPr>
      </p:sp>
      <p:sp>
        <p:nvSpPr>
          <p:cNvPr id="497" name="Shape 495"/>
          <p:cNvSpPr/>
          <p:nvPr/>
        </p:nvSpPr>
        <p:spPr>
          <a:xfrm>
            <a:off x="2464589" y="4433697"/>
            <a:ext cx="153443" cy="125844"/>
          </a:xfrm>
          <a:prstGeom prst="rect">
            <a:avLst/>
          </a:prstGeom>
          <a:solidFill>
            <a:srgbClr val="7D4F41"/>
          </a:solidFill>
          <a:ln/>
        </p:spPr>
      </p:sp>
      <p:sp>
        <p:nvSpPr>
          <p:cNvPr id="498" name="Shape 496"/>
          <p:cNvSpPr/>
          <p:nvPr/>
        </p:nvSpPr>
        <p:spPr>
          <a:xfrm>
            <a:off x="2599745" y="4433697"/>
            <a:ext cx="153443" cy="125844"/>
          </a:xfrm>
          <a:prstGeom prst="rect">
            <a:avLst/>
          </a:prstGeom>
          <a:solidFill>
            <a:srgbClr val="7D4C40"/>
          </a:solidFill>
          <a:ln/>
        </p:spPr>
      </p:sp>
      <p:sp>
        <p:nvSpPr>
          <p:cNvPr id="499" name="Shape 497"/>
          <p:cNvSpPr/>
          <p:nvPr/>
        </p:nvSpPr>
        <p:spPr>
          <a:xfrm>
            <a:off x="2734900" y="4433697"/>
            <a:ext cx="153443" cy="125844"/>
          </a:xfrm>
          <a:prstGeom prst="rect">
            <a:avLst/>
          </a:prstGeom>
          <a:solidFill>
            <a:srgbClr val="7C4A3F"/>
          </a:solidFill>
          <a:ln/>
        </p:spPr>
      </p:sp>
      <p:sp>
        <p:nvSpPr>
          <p:cNvPr id="500" name="Shape 498"/>
          <p:cNvSpPr/>
          <p:nvPr/>
        </p:nvSpPr>
        <p:spPr>
          <a:xfrm>
            <a:off x="2870055" y="4433697"/>
            <a:ext cx="153443" cy="125844"/>
          </a:xfrm>
          <a:prstGeom prst="rect">
            <a:avLst/>
          </a:prstGeom>
          <a:solidFill>
            <a:srgbClr val="7C483E"/>
          </a:solidFill>
          <a:ln/>
        </p:spPr>
      </p:sp>
      <p:sp>
        <p:nvSpPr>
          <p:cNvPr id="501" name="Shape 499"/>
          <p:cNvSpPr/>
          <p:nvPr/>
        </p:nvSpPr>
        <p:spPr>
          <a:xfrm>
            <a:off x="3005211" y="4433697"/>
            <a:ext cx="153443" cy="125844"/>
          </a:xfrm>
          <a:prstGeom prst="rect">
            <a:avLst/>
          </a:prstGeom>
          <a:solidFill>
            <a:srgbClr val="7C463D"/>
          </a:solidFill>
          <a:ln/>
        </p:spPr>
      </p:sp>
      <p:sp>
        <p:nvSpPr>
          <p:cNvPr id="502" name="Shape 500"/>
          <p:cNvSpPr/>
          <p:nvPr/>
        </p:nvSpPr>
        <p:spPr>
          <a:xfrm>
            <a:off x="3140366" y="4433697"/>
            <a:ext cx="153443" cy="125844"/>
          </a:xfrm>
          <a:prstGeom prst="rect">
            <a:avLst/>
          </a:prstGeom>
          <a:solidFill>
            <a:srgbClr val="7C443C"/>
          </a:solidFill>
          <a:ln/>
        </p:spPr>
      </p:sp>
      <p:sp>
        <p:nvSpPr>
          <p:cNvPr id="503" name="Shape 501"/>
          <p:cNvSpPr/>
          <p:nvPr/>
        </p:nvSpPr>
        <p:spPr>
          <a:xfrm>
            <a:off x="3275521" y="4433697"/>
            <a:ext cx="153443" cy="125844"/>
          </a:xfrm>
          <a:prstGeom prst="rect">
            <a:avLst/>
          </a:prstGeom>
          <a:solidFill>
            <a:srgbClr val="7C423B"/>
          </a:solidFill>
          <a:ln/>
        </p:spPr>
      </p:sp>
      <p:sp>
        <p:nvSpPr>
          <p:cNvPr id="504" name="Shape 502"/>
          <p:cNvSpPr/>
          <p:nvPr/>
        </p:nvSpPr>
        <p:spPr>
          <a:xfrm>
            <a:off x="3410677" y="4433697"/>
            <a:ext cx="153443" cy="125844"/>
          </a:xfrm>
          <a:prstGeom prst="rect">
            <a:avLst/>
          </a:prstGeom>
          <a:solidFill>
            <a:srgbClr val="7C3F3A"/>
          </a:solidFill>
          <a:ln/>
        </p:spPr>
      </p:sp>
      <p:sp>
        <p:nvSpPr>
          <p:cNvPr id="505" name="Shape 503"/>
          <p:cNvSpPr/>
          <p:nvPr/>
        </p:nvSpPr>
        <p:spPr>
          <a:xfrm>
            <a:off x="3545832" y="4433697"/>
            <a:ext cx="153443" cy="125844"/>
          </a:xfrm>
          <a:prstGeom prst="rect">
            <a:avLst/>
          </a:prstGeom>
          <a:solidFill>
            <a:srgbClr val="7B3D39"/>
          </a:solidFill>
          <a:ln/>
        </p:spPr>
      </p:sp>
      <p:sp>
        <p:nvSpPr>
          <p:cNvPr id="506" name="Shape 504"/>
          <p:cNvSpPr/>
          <p:nvPr/>
        </p:nvSpPr>
        <p:spPr>
          <a:xfrm>
            <a:off x="3680988" y="4433697"/>
            <a:ext cx="153443" cy="125844"/>
          </a:xfrm>
          <a:prstGeom prst="rect">
            <a:avLst/>
          </a:prstGeom>
          <a:solidFill>
            <a:srgbClr val="7B3B38"/>
          </a:solidFill>
          <a:ln/>
        </p:spPr>
      </p:sp>
      <p:sp>
        <p:nvSpPr>
          <p:cNvPr id="507" name="Shape 505"/>
          <p:cNvSpPr/>
          <p:nvPr/>
        </p:nvSpPr>
        <p:spPr>
          <a:xfrm>
            <a:off x="3816143" y="4433697"/>
            <a:ext cx="153443" cy="125844"/>
          </a:xfrm>
          <a:prstGeom prst="rect">
            <a:avLst/>
          </a:prstGeom>
          <a:solidFill>
            <a:srgbClr val="7B3937"/>
          </a:solidFill>
          <a:ln/>
        </p:spPr>
      </p:sp>
      <p:sp>
        <p:nvSpPr>
          <p:cNvPr id="508" name="Shape 506"/>
          <p:cNvSpPr/>
          <p:nvPr/>
        </p:nvSpPr>
        <p:spPr>
          <a:xfrm>
            <a:off x="3951298" y="4433697"/>
            <a:ext cx="135155" cy="125844"/>
          </a:xfrm>
          <a:prstGeom prst="rect">
            <a:avLst/>
          </a:prstGeom>
          <a:solidFill>
            <a:srgbClr val="7B3736"/>
          </a:solidFill>
          <a:ln/>
        </p:spPr>
      </p:sp>
      <p:sp>
        <p:nvSpPr>
          <p:cNvPr id="509" name="Shape 507"/>
          <p:cNvSpPr/>
          <p:nvPr/>
        </p:nvSpPr>
        <p:spPr>
          <a:xfrm>
            <a:off x="572414" y="4541253"/>
            <a:ext cx="153443" cy="125844"/>
          </a:xfrm>
          <a:prstGeom prst="rect">
            <a:avLst/>
          </a:prstGeom>
          <a:solidFill>
            <a:srgbClr val="79674B"/>
          </a:solidFill>
          <a:ln/>
        </p:spPr>
      </p:sp>
      <p:sp>
        <p:nvSpPr>
          <p:cNvPr id="510" name="Shape 508"/>
          <p:cNvSpPr/>
          <p:nvPr/>
        </p:nvSpPr>
        <p:spPr>
          <a:xfrm>
            <a:off x="707570" y="4541253"/>
            <a:ext cx="153443" cy="125844"/>
          </a:xfrm>
          <a:prstGeom prst="rect">
            <a:avLst/>
          </a:prstGeom>
          <a:solidFill>
            <a:srgbClr val="78654A"/>
          </a:solidFill>
          <a:ln/>
        </p:spPr>
      </p:sp>
      <p:sp>
        <p:nvSpPr>
          <p:cNvPr id="511" name="Shape 509"/>
          <p:cNvSpPr/>
          <p:nvPr/>
        </p:nvSpPr>
        <p:spPr>
          <a:xfrm>
            <a:off x="842725" y="4541253"/>
            <a:ext cx="153443" cy="125844"/>
          </a:xfrm>
          <a:prstGeom prst="rect">
            <a:avLst/>
          </a:prstGeom>
          <a:solidFill>
            <a:srgbClr val="786349"/>
          </a:solidFill>
          <a:ln/>
        </p:spPr>
      </p:sp>
      <p:sp>
        <p:nvSpPr>
          <p:cNvPr id="512" name="Shape 510"/>
          <p:cNvSpPr/>
          <p:nvPr/>
        </p:nvSpPr>
        <p:spPr>
          <a:xfrm>
            <a:off x="977880" y="4541253"/>
            <a:ext cx="153443" cy="125844"/>
          </a:xfrm>
          <a:prstGeom prst="rect">
            <a:avLst/>
          </a:prstGeom>
          <a:solidFill>
            <a:srgbClr val="786148"/>
          </a:solidFill>
          <a:ln/>
        </p:spPr>
      </p:sp>
      <p:sp>
        <p:nvSpPr>
          <p:cNvPr id="513" name="Shape 511"/>
          <p:cNvSpPr/>
          <p:nvPr/>
        </p:nvSpPr>
        <p:spPr>
          <a:xfrm>
            <a:off x="1113036" y="4541253"/>
            <a:ext cx="153443" cy="125844"/>
          </a:xfrm>
          <a:prstGeom prst="rect">
            <a:avLst/>
          </a:prstGeom>
          <a:solidFill>
            <a:srgbClr val="785F47"/>
          </a:solidFill>
          <a:ln/>
        </p:spPr>
      </p:sp>
      <p:sp>
        <p:nvSpPr>
          <p:cNvPr id="514" name="Shape 512"/>
          <p:cNvSpPr/>
          <p:nvPr/>
        </p:nvSpPr>
        <p:spPr>
          <a:xfrm>
            <a:off x="1248191" y="4541253"/>
            <a:ext cx="153443" cy="125844"/>
          </a:xfrm>
          <a:prstGeom prst="rect">
            <a:avLst/>
          </a:prstGeom>
          <a:solidFill>
            <a:srgbClr val="785D46"/>
          </a:solidFill>
          <a:ln/>
        </p:spPr>
      </p:sp>
      <p:sp>
        <p:nvSpPr>
          <p:cNvPr id="515" name="Shape 513"/>
          <p:cNvSpPr/>
          <p:nvPr/>
        </p:nvSpPr>
        <p:spPr>
          <a:xfrm>
            <a:off x="1383347" y="4541253"/>
            <a:ext cx="153443" cy="125844"/>
          </a:xfrm>
          <a:prstGeom prst="rect">
            <a:avLst/>
          </a:prstGeom>
          <a:solidFill>
            <a:srgbClr val="785B46"/>
          </a:solidFill>
          <a:ln/>
        </p:spPr>
      </p:sp>
      <p:sp>
        <p:nvSpPr>
          <p:cNvPr id="516" name="Shape 514"/>
          <p:cNvSpPr/>
          <p:nvPr/>
        </p:nvSpPr>
        <p:spPr>
          <a:xfrm>
            <a:off x="1518502" y="4541253"/>
            <a:ext cx="153443" cy="125844"/>
          </a:xfrm>
          <a:prstGeom prst="rect">
            <a:avLst/>
          </a:prstGeom>
          <a:solidFill>
            <a:srgbClr val="775945"/>
          </a:solidFill>
          <a:ln/>
        </p:spPr>
      </p:sp>
      <p:sp>
        <p:nvSpPr>
          <p:cNvPr id="517" name="Shape 515"/>
          <p:cNvSpPr/>
          <p:nvPr/>
        </p:nvSpPr>
        <p:spPr>
          <a:xfrm>
            <a:off x="1653657" y="4541253"/>
            <a:ext cx="153443" cy="125844"/>
          </a:xfrm>
          <a:prstGeom prst="rect">
            <a:avLst/>
          </a:prstGeom>
          <a:solidFill>
            <a:srgbClr val="775744"/>
          </a:solidFill>
          <a:ln/>
        </p:spPr>
      </p:sp>
      <p:sp>
        <p:nvSpPr>
          <p:cNvPr id="518" name="Shape 516"/>
          <p:cNvSpPr/>
          <p:nvPr/>
        </p:nvSpPr>
        <p:spPr>
          <a:xfrm>
            <a:off x="1788813" y="4541253"/>
            <a:ext cx="153443" cy="125844"/>
          </a:xfrm>
          <a:prstGeom prst="rect">
            <a:avLst/>
          </a:prstGeom>
          <a:solidFill>
            <a:srgbClr val="775543"/>
          </a:solidFill>
          <a:ln/>
        </p:spPr>
      </p:sp>
      <p:sp>
        <p:nvSpPr>
          <p:cNvPr id="519" name="Shape 517"/>
          <p:cNvSpPr/>
          <p:nvPr/>
        </p:nvSpPr>
        <p:spPr>
          <a:xfrm>
            <a:off x="1923968" y="4541253"/>
            <a:ext cx="153443" cy="125844"/>
          </a:xfrm>
          <a:prstGeom prst="rect">
            <a:avLst/>
          </a:prstGeom>
          <a:solidFill>
            <a:srgbClr val="775342"/>
          </a:solidFill>
          <a:ln/>
        </p:spPr>
      </p:sp>
      <p:sp>
        <p:nvSpPr>
          <p:cNvPr id="520" name="Shape 518"/>
          <p:cNvSpPr/>
          <p:nvPr/>
        </p:nvSpPr>
        <p:spPr>
          <a:xfrm>
            <a:off x="2059123" y="4541253"/>
            <a:ext cx="153443" cy="125844"/>
          </a:xfrm>
          <a:prstGeom prst="rect">
            <a:avLst/>
          </a:prstGeom>
          <a:solidFill>
            <a:srgbClr val="775041"/>
          </a:solidFill>
          <a:ln/>
        </p:spPr>
      </p:sp>
      <p:sp>
        <p:nvSpPr>
          <p:cNvPr id="521" name="Shape 519"/>
          <p:cNvSpPr/>
          <p:nvPr/>
        </p:nvSpPr>
        <p:spPr>
          <a:xfrm>
            <a:off x="2194279" y="4541253"/>
            <a:ext cx="153443" cy="125844"/>
          </a:xfrm>
          <a:prstGeom prst="rect">
            <a:avLst/>
          </a:prstGeom>
          <a:solidFill>
            <a:srgbClr val="774F40"/>
          </a:solidFill>
          <a:ln/>
        </p:spPr>
      </p:sp>
      <p:sp>
        <p:nvSpPr>
          <p:cNvPr id="522" name="Shape 520"/>
          <p:cNvSpPr/>
          <p:nvPr/>
        </p:nvSpPr>
        <p:spPr>
          <a:xfrm>
            <a:off x="2329434" y="4541253"/>
            <a:ext cx="153443" cy="125844"/>
          </a:xfrm>
          <a:prstGeom prst="rect">
            <a:avLst/>
          </a:prstGeom>
          <a:solidFill>
            <a:srgbClr val="764D3F"/>
          </a:solidFill>
          <a:ln/>
        </p:spPr>
      </p:sp>
      <p:sp>
        <p:nvSpPr>
          <p:cNvPr id="523" name="Shape 521"/>
          <p:cNvSpPr/>
          <p:nvPr/>
        </p:nvSpPr>
        <p:spPr>
          <a:xfrm>
            <a:off x="2464589" y="4541253"/>
            <a:ext cx="153443" cy="125844"/>
          </a:xfrm>
          <a:prstGeom prst="rect">
            <a:avLst/>
          </a:prstGeom>
          <a:solidFill>
            <a:srgbClr val="764B3E"/>
          </a:solidFill>
          <a:ln/>
        </p:spPr>
      </p:sp>
      <p:sp>
        <p:nvSpPr>
          <p:cNvPr id="524" name="Shape 522"/>
          <p:cNvSpPr/>
          <p:nvPr/>
        </p:nvSpPr>
        <p:spPr>
          <a:xfrm>
            <a:off x="2599745" y="4541253"/>
            <a:ext cx="153443" cy="125844"/>
          </a:xfrm>
          <a:prstGeom prst="rect">
            <a:avLst/>
          </a:prstGeom>
          <a:solidFill>
            <a:srgbClr val="76483D"/>
          </a:solidFill>
          <a:ln/>
        </p:spPr>
      </p:sp>
      <p:sp>
        <p:nvSpPr>
          <p:cNvPr id="525" name="Shape 523"/>
          <p:cNvSpPr/>
          <p:nvPr/>
        </p:nvSpPr>
        <p:spPr>
          <a:xfrm>
            <a:off x="2734900" y="4541253"/>
            <a:ext cx="153443" cy="125844"/>
          </a:xfrm>
          <a:prstGeom prst="rect">
            <a:avLst/>
          </a:prstGeom>
          <a:solidFill>
            <a:srgbClr val="76463C"/>
          </a:solidFill>
          <a:ln/>
        </p:spPr>
      </p:sp>
      <p:sp>
        <p:nvSpPr>
          <p:cNvPr id="526" name="Shape 524"/>
          <p:cNvSpPr/>
          <p:nvPr/>
        </p:nvSpPr>
        <p:spPr>
          <a:xfrm>
            <a:off x="2870055" y="4541253"/>
            <a:ext cx="153443" cy="125844"/>
          </a:xfrm>
          <a:prstGeom prst="rect">
            <a:avLst/>
          </a:prstGeom>
          <a:solidFill>
            <a:srgbClr val="76453B"/>
          </a:solidFill>
          <a:ln/>
        </p:spPr>
      </p:sp>
      <p:sp>
        <p:nvSpPr>
          <p:cNvPr id="527" name="Shape 525"/>
          <p:cNvSpPr/>
          <p:nvPr/>
        </p:nvSpPr>
        <p:spPr>
          <a:xfrm>
            <a:off x="3005211" y="4541253"/>
            <a:ext cx="153443" cy="125844"/>
          </a:xfrm>
          <a:prstGeom prst="rect">
            <a:avLst/>
          </a:prstGeom>
          <a:solidFill>
            <a:srgbClr val="76423A"/>
          </a:solidFill>
          <a:ln/>
        </p:spPr>
      </p:sp>
      <p:sp>
        <p:nvSpPr>
          <p:cNvPr id="528" name="Shape 526"/>
          <p:cNvSpPr/>
          <p:nvPr/>
        </p:nvSpPr>
        <p:spPr>
          <a:xfrm>
            <a:off x="3140366" y="4541253"/>
            <a:ext cx="153443" cy="125844"/>
          </a:xfrm>
          <a:prstGeom prst="rect">
            <a:avLst/>
          </a:prstGeom>
          <a:solidFill>
            <a:srgbClr val="754039"/>
          </a:solidFill>
          <a:ln/>
        </p:spPr>
      </p:sp>
      <p:sp>
        <p:nvSpPr>
          <p:cNvPr id="529" name="Shape 527"/>
          <p:cNvSpPr/>
          <p:nvPr/>
        </p:nvSpPr>
        <p:spPr>
          <a:xfrm>
            <a:off x="3275521" y="4541253"/>
            <a:ext cx="153443" cy="125844"/>
          </a:xfrm>
          <a:prstGeom prst="rect">
            <a:avLst/>
          </a:prstGeom>
          <a:solidFill>
            <a:srgbClr val="753E38"/>
          </a:solidFill>
          <a:ln/>
        </p:spPr>
      </p:sp>
      <p:sp>
        <p:nvSpPr>
          <p:cNvPr id="530" name="Shape 528"/>
          <p:cNvSpPr/>
          <p:nvPr/>
        </p:nvSpPr>
        <p:spPr>
          <a:xfrm>
            <a:off x="3410677" y="4541253"/>
            <a:ext cx="153443" cy="125844"/>
          </a:xfrm>
          <a:prstGeom prst="rect">
            <a:avLst/>
          </a:prstGeom>
          <a:solidFill>
            <a:srgbClr val="753C37"/>
          </a:solidFill>
          <a:ln/>
        </p:spPr>
      </p:sp>
      <p:sp>
        <p:nvSpPr>
          <p:cNvPr id="531" name="Shape 529"/>
          <p:cNvSpPr/>
          <p:nvPr/>
        </p:nvSpPr>
        <p:spPr>
          <a:xfrm>
            <a:off x="3545832" y="4541253"/>
            <a:ext cx="153443" cy="125844"/>
          </a:xfrm>
          <a:prstGeom prst="rect">
            <a:avLst/>
          </a:prstGeom>
          <a:solidFill>
            <a:srgbClr val="753A36"/>
          </a:solidFill>
          <a:ln/>
        </p:spPr>
      </p:sp>
      <p:sp>
        <p:nvSpPr>
          <p:cNvPr id="532" name="Shape 530"/>
          <p:cNvSpPr/>
          <p:nvPr/>
        </p:nvSpPr>
        <p:spPr>
          <a:xfrm>
            <a:off x="3680988" y="4541253"/>
            <a:ext cx="153443" cy="125844"/>
          </a:xfrm>
          <a:prstGeom prst="rect">
            <a:avLst/>
          </a:prstGeom>
          <a:solidFill>
            <a:srgbClr val="753835"/>
          </a:solidFill>
          <a:ln/>
        </p:spPr>
      </p:sp>
      <p:sp>
        <p:nvSpPr>
          <p:cNvPr id="533" name="Shape 531"/>
          <p:cNvSpPr/>
          <p:nvPr/>
        </p:nvSpPr>
        <p:spPr>
          <a:xfrm>
            <a:off x="3816143" y="4541253"/>
            <a:ext cx="153443" cy="125844"/>
          </a:xfrm>
          <a:prstGeom prst="rect">
            <a:avLst/>
          </a:prstGeom>
          <a:solidFill>
            <a:srgbClr val="753635"/>
          </a:solidFill>
          <a:ln/>
        </p:spPr>
      </p:sp>
      <p:sp>
        <p:nvSpPr>
          <p:cNvPr id="534" name="Shape 532"/>
          <p:cNvSpPr/>
          <p:nvPr/>
        </p:nvSpPr>
        <p:spPr>
          <a:xfrm>
            <a:off x="3951298" y="4541253"/>
            <a:ext cx="135155" cy="125844"/>
          </a:xfrm>
          <a:prstGeom prst="rect">
            <a:avLst/>
          </a:prstGeom>
          <a:solidFill>
            <a:srgbClr val="743434"/>
          </a:solidFill>
          <a:ln/>
        </p:spPr>
      </p:sp>
      <p:sp>
        <p:nvSpPr>
          <p:cNvPr id="535" name="Shape 533"/>
          <p:cNvSpPr/>
          <p:nvPr/>
        </p:nvSpPr>
        <p:spPr>
          <a:xfrm>
            <a:off x="572414" y="4648810"/>
            <a:ext cx="153443" cy="125844"/>
          </a:xfrm>
          <a:prstGeom prst="rect">
            <a:avLst/>
          </a:prstGeom>
          <a:solidFill>
            <a:srgbClr val="726147"/>
          </a:solidFill>
          <a:ln/>
        </p:spPr>
      </p:sp>
      <p:sp>
        <p:nvSpPr>
          <p:cNvPr id="536" name="Shape 534"/>
          <p:cNvSpPr/>
          <p:nvPr/>
        </p:nvSpPr>
        <p:spPr>
          <a:xfrm>
            <a:off x="707570" y="4648810"/>
            <a:ext cx="153443" cy="125844"/>
          </a:xfrm>
          <a:prstGeom prst="rect">
            <a:avLst/>
          </a:prstGeom>
          <a:solidFill>
            <a:srgbClr val="726046"/>
          </a:solidFill>
          <a:ln/>
        </p:spPr>
      </p:sp>
      <p:sp>
        <p:nvSpPr>
          <p:cNvPr id="537" name="Shape 535"/>
          <p:cNvSpPr/>
          <p:nvPr/>
        </p:nvSpPr>
        <p:spPr>
          <a:xfrm>
            <a:off x="842725" y="4648810"/>
            <a:ext cx="153443" cy="125844"/>
          </a:xfrm>
          <a:prstGeom prst="rect">
            <a:avLst/>
          </a:prstGeom>
          <a:solidFill>
            <a:srgbClr val="725D45"/>
          </a:solidFill>
          <a:ln/>
        </p:spPr>
      </p:sp>
      <p:sp>
        <p:nvSpPr>
          <p:cNvPr id="538" name="Shape 536"/>
          <p:cNvSpPr/>
          <p:nvPr/>
        </p:nvSpPr>
        <p:spPr>
          <a:xfrm>
            <a:off x="977880" y="4648810"/>
            <a:ext cx="153443" cy="125844"/>
          </a:xfrm>
          <a:prstGeom prst="rect">
            <a:avLst/>
          </a:prstGeom>
          <a:solidFill>
            <a:srgbClr val="725C44"/>
          </a:solidFill>
          <a:ln/>
        </p:spPr>
      </p:sp>
      <p:sp>
        <p:nvSpPr>
          <p:cNvPr id="539" name="Shape 537"/>
          <p:cNvSpPr/>
          <p:nvPr/>
        </p:nvSpPr>
        <p:spPr>
          <a:xfrm>
            <a:off x="1113036" y="4648810"/>
            <a:ext cx="153443" cy="125844"/>
          </a:xfrm>
          <a:prstGeom prst="rect">
            <a:avLst/>
          </a:prstGeom>
          <a:solidFill>
            <a:srgbClr val="715A43"/>
          </a:solidFill>
          <a:ln/>
        </p:spPr>
      </p:sp>
      <p:sp>
        <p:nvSpPr>
          <p:cNvPr id="540" name="Shape 538"/>
          <p:cNvSpPr/>
          <p:nvPr/>
        </p:nvSpPr>
        <p:spPr>
          <a:xfrm>
            <a:off x="1248191" y="4648810"/>
            <a:ext cx="153443" cy="125844"/>
          </a:xfrm>
          <a:prstGeom prst="rect">
            <a:avLst/>
          </a:prstGeom>
          <a:solidFill>
            <a:srgbClr val="715843"/>
          </a:solidFill>
          <a:ln/>
        </p:spPr>
      </p:sp>
      <p:sp>
        <p:nvSpPr>
          <p:cNvPr id="541" name="Shape 539"/>
          <p:cNvSpPr/>
          <p:nvPr/>
        </p:nvSpPr>
        <p:spPr>
          <a:xfrm>
            <a:off x="1383347" y="4648810"/>
            <a:ext cx="153443" cy="125844"/>
          </a:xfrm>
          <a:prstGeom prst="rect">
            <a:avLst/>
          </a:prstGeom>
          <a:solidFill>
            <a:srgbClr val="715642"/>
          </a:solidFill>
          <a:ln/>
        </p:spPr>
      </p:sp>
      <p:sp>
        <p:nvSpPr>
          <p:cNvPr id="542" name="Shape 540"/>
          <p:cNvSpPr/>
          <p:nvPr/>
        </p:nvSpPr>
        <p:spPr>
          <a:xfrm>
            <a:off x="1518502" y="4648810"/>
            <a:ext cx="153443" cy="125844"/>
          </a:xfrm>
          <a:prstGeom prst="rect">
            <a:avLst/>
          </a:prstGeom>
          <a:solidFill>
            <a:srgbClr val="715441"/>
          </a:solidFill>
          <a:ln/>
        </p:spPr>
      </p:sp>
      <p:sp>
        <p:nvSpPr>
          <p:cNvPr id="543" name="Shape 541"/>
          <p:cNvSpPr/>
          <p:nvPr/>
        </p:nvSpPr>
        <p:spPr>
          <a:xfrm>
            <a:off x="1653657" y="4648810"/>
            <a:ext cx="153443" cy="125844"/>
          </a:xfrm>
          <a:prstGeom prst="rect">
            <a:avLst/>
          </a:prstGeom>
          <a:solidFill>
            <a:srgbClr val="715240"/>
          </a:solidFill>
          <a:ln/>
        </p:spPr>
      </p:sp>
      <p:sp>
        <p:nvSpPr>
          <p:cNvPr id="544" name="Shape 542"/>
          <p:cNvSpPr/>
          <p:nvPr/>
        </p:nvSpPr>
        <p:spPr>
          <a:xfrm>
            <a:off x="1788813" y="4648810"/>
            <a:ext cx="153443" cy="125844"/>
          </a:xfrm>
          <a:prstGeom prst="rect">
            <a:avLst/>
          </a:prstGeom>
          <a:solidFill>
            <a:srgbClr val="71503F"/>
          </a:solidFill>
          <a:ln/>
        </p:spPr>
      </p:sp>
      <p:sp>
        <p:nvSpPr>
          <p:cNvPr id="545" name="Shape 543"/>
          <p:cNvSpPr/>
          <p:nvPr/>
        </p:nvSpPr>
        <p:spPr>
          <a:xfrm>
            <a:off x="1923968" y="4648810"/>
            <a:ext cx="153443" cy="125844"/>
          </a:xfrm>
          <a:prstGeom prst="rect">
            <a:avLst/>
          </a:prstGeom>
          <a:solidFill>
            <a:srgbClr val="704E3E"/>
          </a:solidFill>
          <a:ln/>
        </p:spPr>
      </p:sp>
      <p:sp>
        <p:nvSpPr>
          <p:cNvPr id="546" name="Shape 544"/>
          <p:cNvSpPr/>
          <p:nvPr/>
        </p:nvSpPr>
        <p:spPr>
          <a:xfrm>
            <a:off x="2059123" y="4648810"/>
            <a:ext cx="153443" cy="125844"/>
          </a:xfrm>
          <a:prstGeom prst="rect">
            <a:avLst/>
          </a:prstGeom>
          <a:solidFill>
            <a:srgbClr val="704C3D"/>
          </a:solidFill>
          <a:ln/>
        </p:spPr>
      </p:sp>
      <p:sp>
        <p:nvSpPr>
          <p:cNvPr id="547" name="Shape 545"/>
          <p:cNvSpPr/>
          <p:nvPr/>
        </p:nvSpPr>
        <p:spPr>
          <a:xfrm>
            <a:off x="2194279" y="4648810"/>
            <a:ext cx="153443" cy="125844"/>
          </a:xfrm>
          <a:prstGeom prst="rect">
            <a:avLst/>
          </a:prstGeom>
          <a:solidFill>
            <a:srgbClr val="704A3C"/>
          </a:solidFill>
          <a:ln/>
        </p:spPr>
      </p:sp>
      <p:sp>
        <p:nvSpPr>
          <p:cNvPr id="548" name="Shape 546"/>
          <p:cNvSpPr/>
          <p:nvPr/>
        </p:nvSpPr>
        <p:spPr>
          <a:xfrm>
            <a:off x="2329434" y="4648810"/>
            <a:ext cx="153443" cy="125844"/>
          </a:xfrm>
          <a:prstGeom prst="rect">
            <a:avLst/>
          </a:prstGeom>
          <a:solidFill>
            <a:srgbClr val="70483B"/>
          </a:solidFill>
          <a:ln/>
        </p:spPr>
      </p:sp>
      <p:sp>
        <p:nvSpPr>
          <p:cNvPr id="549" name="Shape 547"/>
          <p:cNvSpPr/>
          <p:nvPr/>
        </p:nvSpPr>
        <p:spPr>
          <a:xfrm>
            <a:off x="2464589" y="4648810"/>
            <a:ext cx="153443" cy="125844"/>
          </a:xfrm>
          <a:prstGeom prst="rect">
            <a:avLst/>
          </a:prstGeom>
          <a:solidFill>
            <a:srgbClr val="70473B"/>
          </a:solidFill>
          <a:ln/>
        </p:spPr>
      </p:sp>
      <p:sp>
        <p:nvSpPr>
          <p:cNvPr id="550" name="Shape 548"/>
          <p:cNvSpPr/>
          <p:nvPr/>
        </p:nvSpPr>
        <p:spPr>
          <a:xfrm>
            <a:off x="2599745" y="4648810"/>
            <a:ext cx="153443" cy="125844"/>
          </a:xfrm>
          <a:prstGeom prst="rect">
            <a:avLst/>
          </a:prstGeom>
          <a:solidFill>
            <a:srgbClr val="70443A"/>
          </a:solidFill>
          <a:ln/>
        </p:spPr>
      </p:sp>
      <p:sp>
        <p:nvSpPr>
          <p:cNvPr id="551" name="Shape 549"/>
          <p:cNvSpPr/>
          <p:nvPr/>
        </p:nvSpPr>
        <p:spPr>
          <a:xfrm>
            <a:off x="2734900" y="4648810"/>
            <a:ext cx="153443" cy="125844"/>
          </a:xfrm>
          <a:prstGeom prst="rect">
            <a:avLst/>
          </a:prstGeom>
          <a:solidFill>
            <a:srgbClr val="6F4339"/>
          </a:solidFill>
          <a:ln/>
        </p:spPr>
      </p:sp>
      <p:sp>
        <p:nvSpPr>
          <p:cNvPr id="552" name="Shape 550"/>
          <p:cNvSpPr/>
          <p:nvPr/>
        </p:nvSpPr>
        <p:spPr>
          <a:xfrm>
            <a:off x="2870055" y="4648810"/>
            <a:ext cx="153443" cy="125844"/>
          </a:xfrm>
          <a:prstGeom prst="rect">
            <a:avLst/>
          </a:prstGeom>
          <a:solidFill>
            <a:srgbClr val="6F4138"/>
          </a:solidFill>
          <a:ln/>
        </p:spPr>
      </p:sp>
      <p:sp>
        <p:nvSpPr>
          <p:cNvPr id="553" name="Shape 551"/>
          <p:cNvSpPr/>
          <p:nvPr/>
        </p:nvSpPr>
        <p:spPr>
          <a:xfrm>
            <a:off x="3005211" y="4648810"/>
            <a:ext cx="153443" cy="125844"/>
          </a:xfrm>
          <a:prstGeom prst="rect">
            <a:avLst/>
          </a:prstGeom>
          <a:solidFill>
            <a:srgbClr val="6F3F37"/>
          </a:solidFill>
          <a:ln/>
        </p:spPr>
      </p:sp>
      <p:sp>
        <p:nvSpPr>
          <p:cNvPr id="554" name="Shape 552"/>
          <p:cNvSpPr/>
          <p:nvPr/>
        </p:nvSpPr>
        <p:spPr>
          <a:xfrm>
            <a:off x="3140366" y="4648810"/>
            <a:ext cx="153443" cy="125844"/>
          </a:xfrm>
          <a:prstGeom prst="rect">
            <a:avLst/>
          </a:prstGeom>
          <a:solidFill>
            <a:srgbClr val="6F3D36"/>
          </a:solidFill>
          <a:ln/>
        </p:spPr>
      </p:sp>
      <p:sp>
        <p:nvSpPr>
          <p:cNvPr id="555" name="Shape 553"/>
          <p:cNvSpPr/>
          <p:nvPr/>
        </p:nvSpPr>
        <p:spPr>
          <a:xfrm>
            <a:off x="3275521" y="4648810"/>
            <a:ext cx="153443" cy="125844"/>
          </a:xfrm>
          <a:prstGeom prst="rect">
            <a:avLst/>
          </a:prstGeom>
          <a:solidFill>
            <a:srgbClr val="6F3B35"/>
          </a:solidFill>
          <a:ln/>
        </p:spPr>
      </p:sp>
      <p:sp>
        <p:nvSpPr>
          <p:cNvPr id="556" name="Shape 554"/>
          <p:cNvSpPr/>
          <p:nvPr/>
        </p:nvSpPr>
        <p:spPr>
          <a:xfrm>
            <a:off x="3410677" y="4648810"/>
            <a:ext cx="153443" cy="125844"/>
          </a:xfrm>
          <a:prstGeom prst="rect">
            <a:avLst/>
          </a:prstGeom>
          <a:solidFill>
            <a:srgbClr val="6F3934"/>
          </a:solidFill>
          <a:ln/>
        </p:spPr>
      </p:sp>
      <p:sp>
        <p:nvSpPr>
          <p:cNvPr id="557" name="Shape 555"/>
          <p:cNvSpPr/>
          <p:nvPr/>
        </p:nvSpPr>
        <p:spPr>
          <a:xfrm>
            <a:off x="3545832" y="4648810"/>
            <a:ext cx="153443" cy="125844"/>
          </a:xfrm>
          <a:prstGeom prst="rect">
            <a:avLst/>
          </a:prstGeom>
          <a:solidFill>
            <a:srgbClr val="6E3733"/>
          </a:solidFill>
          <a:ln/>
        </p:spPr>
      </p:sp>
      <p:sp>
        <p:nvSpPr>
          <p:cNvPr id="558" name="Shape 556"/>
          <p:cNvSpPr/>
          <p:nvPr/>
        </p:nvSpPr>
        <p:spPr>
          <a:xfrm>
            <a:off x="3680988" y="4648810"/>
            <a:ext cx="153443" cy="125844"/>
          </a:xfrm>
          <a:prstGeom prst="rect">
            <a:avLst/>
          </a:prstGeom>
          <a:solidFill>
            <a:srgbClr val="6E3532"/>
          </a:solidFill>
          <a:ln/>
        </p:spPr>
      </p:sp>
      <p:sp>
        <p:nvSpPr>
          <p:cNvPr id="559" name="Shape 557"/>
          <p:cNvSpPr/>
          <p:nvPr/>
        </p:nvSpPr>
        <p:spPr>
          <a:xfrm>
            <a:off x="3816143" y="4648810"/>
            <a:ext cx="153443" cy="125844"/>
          </a:xfrm>
          <a:prstGeom prst="rect">
            <a:avLst/>
          </a:prstGeom>
          <a:solidFill>
            <a:srgbClr val="6E3332"/>
          </a:solidFill>
          <a:ln/>
        </p:spPr>
      </p:sp>
      <p:sp>
        <p:nvSpPr>
          <p:cNvPr id="560" name="Shape 558"/>
          <p:cNvSpPr/>
          <p:nvPr/>
        </p:nvSpPr>
        <p:spPr>
          <a:xfrm>
            <a:off x="3951298" y="4648810"/>
            <a:ext cx="135155" cy="125844"/>
          </a:xfrm>
          <a:prstGeom prst="rect">
            <a:avLst/>
          </a:prstGeom>
          <a:solidFill>
            <a:srgbClr val="6E3131"/>
          </a:solidFill>
          <a:ln/>
        </p:spPr>
      </p:sp>
      <p:sp>
        <p:nvSpPr>
          <p:cNvPr id="561" name="Shape 559"/>
          <p:cNvSpPr/>
          <p:nvPr/>
        </p:nvSpPr>
        <p:spPr>
          <a:xfrm>
            <a:off x="572414" y="4756366"/>
            <a:ext cx="153443" cy="125844"/>
          </a:xfrm>
          <a:prstGeom prst="rect">
            <a:avLst/>
          </a:prstGeom>
          <a:solidFill>
            <a:srgbClr val="6B5C43"/>
          </a:solidFill>
          <a:ln/>
        </p:spPr>
      </p:sp>
      <p:sp>
        <p:nvSpPr>
          <p:cNvPr id="562" name="Shape 560"/>
          <p:cNvSpPr/>
          <p:nvPr/>
        </p:nvSpPr>
        <p:spPr>
          <a:xfrm>
            <a:off x="707570" y="4756366"/>
            <a:ext cx="153443" cy="125844"/>
          </a:xfrm>
          <a:prstGeom prst="rect">
            <a:avLst/>
          </a:prstGeom>
          <a:solidFill>
            <a:srgbClr val="6B5A42"/>
          </a:solidFill>
          <a:ln/>
        </p:spPr>
      </p:sp>
      <p:sp>
        <p:nvSpPr>
          <p:cNvPr id="563" name="Shape 561"/>
          <p:cNvSpPr/>
          <p:nvPr/>
        </p:nvSpPr>
        <p:spPr>
          <a:xfrm>
            <a:off x="842725" y="4756366"/>
            <a:ext cx="153443" cy="125844"/>
          </a:xfrm>
          <a:prstGeom prst="rect">
            <a:avLst/>
          </a:prstGeom>
          <a:solidFill>
            <a:srgbClr val="6B5841"/>
          </a:solidFill>
          <a:ln/>
        </p:spPr>
      </p:sp>
      <p:sp>
        <p:nvSpPr>
          <p:cNvPr id="564" name="Shape 562"/>
          <p:cNvSpPr/>
          <p:nvPr/>
        </p:nvSpPr>
        <p:spPr>
          <a:xfrm>
            <a:off x="977880" y="4756366"/>
            <a:ext cx="153443" cy="125844"/>
          </a:xfrm>
          <a:prstGeom prst="rect">
            <a:avLst/>
          </a:prstGeom>
          <a:solidFill>
            <a:srgbClr val="6B5640"/>
          </a:solidFill>
          <a:ln/>
        </p:spPr>
      </p:sp>
      <p:sp>
        <p:nvSpPr>
          <p:cNvPr id="565" name="Shape 563"/>
          <p:cNvSpPr/>
          <p:nvPr/>
        </p:nvSpPr>
        <p:spPr>
          <a:xfrm>
            <a:off x="1113036" y="4756366"/>
            <a:ext cx="153443" cy="125844"/>
          </a:xfrm>
          <a:prstGeom prst="rect">
            <a:avLst/>
          </a:prstGeom>
          <a:solidFill>
            <a:srgbClr val="6A5540"/>
          </a:solidFill>
          <a:ln/>
        </p:spPr>
      </p:sp>
      <p:sp>
        <p:nvSpPr>
          <p:cNvPr id="566" name="Shape 564"/>
          <p:cNvSpPr/>
          <p:nvPr/>
        </p:nvSpPr>
        <p:spPr>
          <a:xfrm>
            <a:off x="1248191" y="4756366"/>
            <a:ext cx="153443" cy="125844"/>
          </a:xfrm>
          <a:prstGeom prst="rect">
            <a:avLst/>
          </a:prstGeom>
          <a:solidFill>
            <a:srgbClr val="6A523F"/>
          </a:solidFill>
          <a:ln/>
        </p:spPr>
      </p:sp>
      <p:sp>
        <p:nvSpPr>
          <p:cNvPr id="567" name="Shape 565"/>
          <p:cNvSpPr/>
          <p:nvPr/>
        </p:nvSpPr>
        <p:spPr>
          <a:xfrm>
            <a:off x="1383347" y="4756366"/>
            <a:ext cx="153443" cy="125844"/>
          </a:xfrm>
          <a:prstGeom prst="rect">
            <a:avLst/>
          </a:prstGeom>
          <a:solidFill>
            <a:srgbClr val="6A513E"/>
          </a:solidFill>
          <a:ln/>
        </p:spPr>
      </p:sp>
      <p:sp>
        <p:nvSpPr>
          <p:cNvPr id="568" name="Shape 566"/>
          <p:cNvSpPr/>
          <p:nvPr/>
        </p:nvSpPr>
        <p:spPr>
          <a:xfrm>
            <a:off x="1518502" y="4756366"/>
            <a:ext cx="153443" cy="125844"/>
          </a:xfrm>
          <a:prstGeom prst="rect">
            <a:avLst/>
          </a:prstGeom>
          <a:solidFill>
            <a:srgbClr val="6A4F3D"/>
          </a:solidFill>
          <a:ln/>
        </p:spPr>
      </p:sp>
      <p:sp>
        <p:nvSpPr>
          <p:cNvPr id="569" name="Shape 567"/>
          <p:cNvSpPr/>
          <p:nvPr/>
        </p:nvSpPr>
        <p:spPr>
          <a:xfrm>
            <a:off x="1653657" y="4756366"/>
            <a:ext cx="153443" cy="125844"/>
          </a:xfrm>
          <a:prstGeom prst="rect">
            <a:avLst/>
          </a:prstGeom>
          <a:solidFill>
            <a:srgbClr val="6A4D3C"/>
          </a:solidFill>
          <a:ln/>
        </p:spPr>
      </p:sp>
      <p:sp>
        <p:nvSpPr>
          <p:cNvPr id="570" name="Shape 568"/>
          <p:cNvSpPr/>
          <p:nvPr/>
        </p:nvSpPr>
        <p:spPr>
          <a:xfrm>
            <a:off x="1788813" y="4756366"/>
            <a:ext cx="153443" cy="125844"/>
          </a:xfrm>
          <a:prstGeom prst="rect">
            <a:avLst/>
          </a:prstGeom>
          <a:solidFill>
            <a:srgbClr val="6A4B3B"/>
          </a:solidFill>
          <a:ln/>
        </p:spPr>
      </p:sp>
      <p:sp>
        <p:nvSpPr>
          <p:cNvPr id="571" name="Shape 569"/>
          <p:cNvSpPr/>
          <p:nvPr/>
        </p:nvSpPr>
        <p:spPr>
          <a:xfrm>
            <a:off x="1923968" y="4756366"/>
            <a:ext cx="153443" cy="125844"/>
          </a:xfrm>
          <a:prstGeom prst="rect">
            <a:avLst/>
          </a:prstGeom>
          <a:solidFill>
            <a:srgbClr val="6A4A3A"/>
          </a:solidFill>
          <a:ln/>
        </p:spPr>
      </p:sp>
      <p:sp>
        <p:nvSpPr>
          <p:cNvPr id="572" name="Shape 570"/>
          <p:cNvSpPr/>
          <p:nvPr/>
        </p:nvSpPr>
        <p:spPr>
          <a:xfrm>
            <a:off x="2059123" y="4756366"/>
            <a:ext cx="153443" cy="125844"/>
          </a:xfrm>
          <a:prstGeom prst="rect">
            <a:avLst/>
          </a:prstGeom>
          <a:solidFill>
            <a:srgbClr val="6A483A"/>
          </a:solidFill>
          <a:ln/>
        </p:spPr>
      </p:sp>
      <p:sp>
        <p:nvSpPr>
          <p:cNvPr id="573" name="Shape 571"/>
          <p:cNvSpPr/>
          <p:nvPr/>
        </p:nvSpPr>
        <p:spPr>
          <a:xfrm>
            <a:off x="2194279" y="4756366"/>
            <a:ext cx="153443" cy="125844"/>
          </a:xfrm>
          <a:prstGeom prst="rect">
            <a:avLst/>
          </a:prstGeom>
          <a:solidFill>
            <a:srgbClr val="6A4639"/>
          </a:solidFill>
          <a:ln/>
        </p:spPr>
      </p:sp>
      <p:sp>
        <p:nvSpPr>
          <p:cNvPr id="574" name="Shape 572"/>
          <p:cNvSpPr/>
          <p:nvPr/>
        </p:nvSpPr>
        <p:spPr>
          <a:xfrm>
            <a:off x="2329434" y="4756366"/>
            <a:ext cx="153443" cy="125844"/>
          </a:xfrm>
          <a:prstGeom prst="rect">
            <a:avLst/>
          </a:prstGeom>
          <a:solidFill>
            <a:srgbClr val="694438"/>
          </a:solidFill>
          <a:ln/>
        </p:spPr>
      </p:sp>
      <p:sp>
        <p:nvSpPr>
          <p:cNvPr id="575" name="Shape 573"/>
          <p:cNvSpPr/>
          <p:nvPr/>
        </p:nvSpPr>
        <p:spPr>
          <a:xfrm>
            <a:off x="2464589" y="4756366"/>
            <a:ext cx="153443" cy="125844"/>
          </a:xfrm>
          <a:prstGeom prst="rect">
            <a:avLst/>
          </a:prstGeom>
          <a:solidFill>
            <a:srgbClr val="694237"/>
          </a:solidFill>
          <a:ln/>
        </p:spPr>
      </p:sp>
      <p:sp>
        <p:nvSpPr>
          <p:cNvPr id="576" name="Shape 574"/>
          <p:cNvSpPr/>
          <p:nvPr/>
        </p:nvSpPr>
        <p:spPr>
          <a:xfrm>
            <a:off x="2599745" y="4756366"/>
            <a:ext cx="153443" cy="125844"/>
          </a:xfrm>
          <a:prstGeom prst="rect">
            <a:avLst/>
          </a:prstGeom>
          <a:solidFill>
            <a:srgbClr val="694036"/>
          </a:solidFill>
          <a:ln/>
        </p:spPr>
      </p:sp>
      <p:sp>
        <p:nvSpPr>
          <p:cNvPr id="577" name="Shape 575"/>
          <p:cNvSpPr/>
          <p:nvPr/>
        </p:nvSpPr>
        <p:spPr>
          <a:xfrm>
            <a:off x="2734900" y="4756366"/>
            <a:ext cx="153443" cy="125844"/>
          </a:xfrm>
          <a:prstGeom prst="rect">
            <a:avLst/>
          </a:prstGeom>
          <a:solidFill>
            <a:srgbClr val="693F35"/>
          </a:solidFill>
          <a:ln/>
        </p:spPr>
      </p:sp>
      <p:sp>
        <p:nvSpPr>
          <p:cNvPr id="578" name="Shape 576"/>
          <p:cNvSpPr/>
          <p:nvPr/>
        </p:nvSpPr>
        <p:spPr>
          <a:xfrm>
            <a:off x="2870055" y="4756366"/>
            <a:ext cx="153443" cy="125844"/>
          </a:xfrm>
          <a:prstGeom prst="rect">
            <a:avLst/>
          </a:prstGeom>
          <a:solidFill>
            <a:srgbClr val="693D35"/>
          </a:solidFill>
          <a:ln/>
        </p:spPr>
      </p:sp>
      <p:sp>
        <p:nvSpPr>
          <p:cNvPr id="579" name="Shape 577"/>
          <p:cNvSpPr/>
          <p:nvPr/>
        </p:nvSpPr>
        <p:spPr>
          <a:xfrm>
            <a:off x="3005211" y="4756366"/>
            <a:ext cx="153443" cy="125844"/>
          </a:xfrm>
          <a:prstGeom prst="rect">
            <a:avLst/>
          </a:prstGeom>
          <a:solidFill>
            <a:srgbClr val="693B34"/>
          </a:solidFill>
          <a:ln/>
        </p:spPr>
      </p:sp>
      <p:sp>
        <p:nvSpPr>
          <p:cNvPr id="580" name="Shape 578"/>
          <p:cNvSpPr/>
          <p:nvPr/>
        </p:nvSpPr>
        <p:spPr>
          <a:xfrm>
            <a:off x="3140366" y="4756366"/>
            <a:ext cx="153443" cy="125844"/>
          </a:xfrm>
          <a:prstGeom prst="rect">
            <a:avLst/>
          </a:prstGeom>
          <a:solidFill>
            <a:srgbClr val="683933"/>
          </a:solidFill>
          <a:ln/>
        </p:spPr>
      </p:sp>
      <p:sp>
        <p:nvSpPr>
          <p:cNvPr id="581" name="Shape 579"/>
          <p:cNvSpPr/>
          <p:nvPr/>
        </p:nvSpPr>
        <p:spPr>
          <a:xfrm>
            <a:off x="3275521" y="4756366"/>
            <a:ext cx="153443" cy="125844"/>
          </a:xfrm>
          <a:prstGeom prst="rect">
            <a:avLst/>
          </a:prstGeom>
          <a:solidFill>
            <a:srgbClr val="683832"/>
          </a:solidFill>
          <a:ln/>
        </p:spPr>
      </p:sp>
      <p:sp>
        <p:nvSpPr>
          <p:cNvPr id="582" name="Shape 580"/>
          <p:cNvSpPr/>
          <p:nvPr/>
        </p:nvSpPr>
        <p:spPr>
          <a:xfrm>
            <a:off x="3410677" y="4756366"/>
            <a:ext cx="153443" cy="125844"/>
          </a:xfrm>
          <a:prstGeom prst="rect">
            <a:avLst/>
          </a:prstGeom>
          <a:solidFill>
            <a:srgbClr val="683531"/>
          </a:solidFill>
          <a:ln/>
        </p:spPr>
      </p:sp>
      <p:sp>
        <p:nvSpPr>
          <p:cNvPr id="583" name="Shape 581"/>
          <p:cNvSpPr/>
          <p:nvPr/>
        </p:nvSpPr>
        <p:spPr>
          <a:xfrm>
            <a:off x="3545832" y="4756366"/>
            <a:ext cx="153443" cy="125844"/>
          </a:xfrm>
          <a:prstGeom prst="rect">
            <a:avLst/>
          </a:prstGeom>
          <a:solidFill>
            <a:srgbClr val="683430"/>
          </a:solidFill>
          <a:ln/>
        </p:spPr>
      </p:sp>
      <p:sp>
        <p:nvSpPr>
          <p:cNvPr id="584" name="Shape 582"/>
          <p:cNvSpPr/>
          <p:nvPr/>
        </p:nvSpPr>
        <p:spPr>
          <a:xfrm>
            <a:off x="3680988" y="4756366"/>
            <a:ext cx="153443" cy="125844"/>
          </a:xfrm>
          <a:prstGeom prst="rect">
            <a:avLst/>
          </a:prstGeom>
          <a:solidFill>
            <a:srgbClr val="683230"/>
          </a:solidFill>
          <a:ln/>
        </p:spPr>
      </p:sp>
      <p:sp>
        <p:nvSpPr>
          <p:cNvPr id="585" name="Shape 583"/>
          <p:cNvSpPr/>
          <p:nvPr/>
        </p:nvSpPr>
        <p:spPr>
          <a:xfrm>
            <a:off x="3816143" y="4756366"/>
            <a:ext cx="153443" cy="125844"/>
          </a:xfrm>
          <a:prstGeom prst="rect">
            <a:avLst/>
          </a:prstGeom>
          <a:solidFill>
            <a:srgbClr val="68302F"/>
          </a:solidFill>
          <a:ln/>
        </p:spPr>
      </p:sp>
      <p:sp>
        <p:nvSpPr>
          <p:cNvPr id="586" name="Shape 584"/>
          <p:cNvSpPr/>
          <p:nvPr/>
        </p:nvSpPr>
        <p:spPr>
          <a:xfrm>
            <a:off x="3951298" y="4756366"/>
            <a:ext cx="135155" cy="125844"/>
          </a:xfrm>
          <a:prstGeom prst="rect">
            <a:avLst/>
          </a:prstGeom>
          <a:solidFill>
            <a:srgbClr val="672E2E"/>
          </a:solidFill>
          <a:ln/>
        </p:spPr>
      </p:sp>
      <p:sp>
        <p:nvSpPr>
          <p:cNvPr id="587" name="Shape 585"/>
          <p:cNvSpPr/>
          <p:nvPr/>
        </p:nvSpPr>
        <p:spPr>
          <a:xfrm>
            <a:off x="572414" y="4863922"/>
            <a:ext cx="153443" cy="125844"/>
          </a:xfrm>
          <a:prstGeom prst="rect">
            <a:avLst/>
          </a:prstGeom>
          <a:solidFill>
            <a:srgbClr val="65563F"/>
          </a:solidFill>
          <a:ln/>
        </p:spPr>
      </p:sp>
      <p:sp>
        <p:nvSpPr>
          <p:cNvPr id="588" name="Shape 586"/>
          <p:cNvSpPr/>
          <p:nvPr/>
        </p:nvSpPr>
        <p:spPr>
          <a:xfrm>
            <a:off x="707570" y="4863922"/>
            <a:ext cx="153443" cy="125844"/>
          </a:xfrm>
          <a:prstGeom prst="rect">
            <a:avLst/>
          </a:prstGeom>
          <a:solidFill>
            <a:srgbClr val="64543E"/>
          </a:solidFill>
          <a:ln/>
        </p:spPr>
      </p:sp>
      <p:sp>
        <p:nvSpPr>
          <p:cNvPr id="589" name="Shape 587"/>
          <p:cNvSpPr/>
          <p:nvPr/>
        </p:nvSpPr>
        <p:spPr>
          <a:xfrm>
            <a:off x="842725" y="4863922"/>
            <a:ext cx="153443" cy="125844"/>
          </a:xfrm>
          <a:prstGeom prst="rect">
            <a:avLst/>
          </a:prstGeom>
          <a:solidFill>
            <a:srgbClr val="64523D"/>
          </a:solidFill>
          <a:ln/>
        </p:spPr>
      </p:sp>
      <p:sp>
        <p:nvSpPr>
          <p:cNvPr id="590" name="Shape 588"/>
          <p:cNvSpPr/>
          <p:nvPr/>
        </p:nvSpPr>
        <p:spPr>
          <a:xfrm>
            <a:off x="977880" y="4863922"/>
            <a:ext cx="153443" cy="125844"/>
          </a:xfrm>
          <a:prstGeom prst="rect">
            <a:avLst/>
          </a:prstGeom>
          <a:solidFill>
            <a:srgbClr val="64513C"/>
          </a:solidFill>
          <a:ln/>
        </p:spPr>
      </p:sp>
      <p:sp>
        <p:nvSpPr>
          <p:cNvPr id="591" name="Shape 589"/>
          <p:cNvSpPr/>
          <p:nvPr/>
        </p:nvSpPr>
        <p:spPr>
          <a:xfrm>
            <a:off x="1113036" y="4863922"/>
            <a:ext cx="153443" cy="125844"/>
          </a:xfrm>
          <a:prstGeom prst="rect">
            <a:avLst/>
          </a:prstGeom>
          <a:solidFill>
            <a:srgbClr val="644F3C"/>
          </a:solidFill>
          <a:ln/>
        </p:spPr>
      </p:sp>
      <p:sp>
        <p:nvSpPr>
          <p:cNvPr id="592" name="Shape 590"/>
          <p:cNvSpPr/>
          <p:nvPr/>
        </p:nvSpPr>
        <p:spPr>
          <a:xfrm>
            <a:off x="1248191" y="4863922"/>
            <a:ext cx="153443" cy="125844"/>
          </a:xfrm>
          <a:prstGeom prst="rect">
            <a:avLst/>
          </a:prstGeom>
          <a:solidFill>
            <a:srgbClr val="644D3B"/>
          </a:solidFill>
          <a:ln/>
        </p:spPr>
      </p:sp>
      <p:sp>
        <p:nvSpPr>
          <p:cNvPr id="593" name="Shape 591"/>
          <p:cNvSpPr/>
          <p:nvPr/>
        </p:nvSpPr>
        <p:spPr>
          <a:xfrm>
            <a:off x="1383347" y="4863922"/>
            <a:ext cx="153443" cy="125844"/>
          </a:xfrm>
          <a:prstGeom prst="rect">
            <a:avLst/>
          </a:prstGeom>
          <a:solidFill>
            <a:srgbClr val="644C3A"/>
          </a:solidFill>
          <a:ln/>
        </p:spPr>
      </p:sp>
      <p:sp>
        <p:nvSpPr>
          <p:cNvPr id="594" name="Shape 592"/>
          <p:cNvSpPr/>
          <p:nvPr/>
        </p:nvSpPr>
        <p:spPr>
          <a:xfrm>
            <a:off x="1518502" y="4863922"/>
            <a:ext cx="153443" cy="125844"/>
          </a:xfrm>
          <a:prstGeom prst="rect">
            <a:avLst/>
          </a:prstGeom>
          <a:solidFill>
            <a:srgbClr val="634A39"/>
          </a:solidFill>
          <a:ln/>
        </p:spPr>
      </p:sp>
      <p:sp>
        <p:nvSpPr>
          <p:cNvPr id="595" name="Shape 593"/>
          <p:cNvSpPr/>
          <p:nvPr/>
        </p:nvSpPr>
        <p:spPr>
          <a:xfrm>
            <a:off x="1653657" y="4863922"/>
            <a:ext cx="153443" cy="125844"/>
          </a:xfrm>
          <a:prstGeom prst="rect">
            <a:avLst/>
          </a:prstGeom>
          <a:solidFill>
            <a:srgbClr val="634838"/>
          </a:solidFill>
          <a:ln/>
        </p:spPr>
      </p:sp>
      <p:sp>
        <p:nvSpPr>
          <p:cNvPr id="596" name="Shape 594"/>
          <p:cNvSpPr/>
          <p:nvPr/>
        </p:nvSpPr>
        <p:spPr>
          <a:xfrm>
            <a:off x="1788813" y="4863922"/>
            <a:ext cx="153443" cy="125844"/>
          </a:xfrm>
          <a:prstGeom prst="rect">
            <a:avLst/>
          </a:prstGeom>
          <a:solidFill>
            <a:srgbClr val="634738"/>
          </a:solidFill>
          <a:ln/>
        </p:spPr>
      </p:sp>
      <p:sp>
        <p:nvSpPr>
          <p:cNvPr id="597" name="Shape 595"/>
          <p:cNvSpPr/>
          <p:nvPr/>
        </p:nvSpPr>
        <p:spPr>
          <a:xfrm>
            <a:off x="1923968" y="4863922"/>
            <a:ext cx="153443" cy="125844"/>
          </a:xfrm>
          <a:prstGeom prst="rect">
            <a:avLst/>
          </a:prstGeom>
          <a:solidFill>
            <a:srgbClr val="634537"/>
          </a:solidFill>
          <a:ln/>
        </p:spPr>
      </p:sp>
      <p:sp>
        <p:nvSpPr>
          <p:cNvPr id="598" name="Shape 596"/>
          <p:cNvSpPr/>
          <p:nvPr/>
        </p:nvSpPr>
        <p:spPr>
          <a:xfrm>
            <a:off x="2059123" y="4863922"/>
            <a:ext cx="153443" cy="125844"/>
          </a:xfrm>
          <a:prstGeom prst="rect">
            <a:avLst/>
          </a:prstGeom>
          <a:solidFill>
            <a:srgbClr val="634336"/>
          </a:solidFill>
          <a:ln/>
        </p:spPr>
      </p:sp>
      <p:sp>
        <p:nvSpPr>
          <p:cNvPr id="599" name="Shape 597"/>
          <p:cNvSpPr/>
          <p:nvPr/>
        </p:nvSpPr>
        <p:spPr>
          <a:xfrm>
            <a:off x="2194279" y="4863922"/>
            <a:ext cx="153443" cy="125844"/>
          </a:xfrm>
          <a:prstGeom prst="rect">
            <a:avLst/>
          </a:prstGeom>
          <a:solidFill>
            <a:srgbClr val="634135"/>
          </a:solidFill>
          <a:ln/>
        </p:spPr>
      </p:sp>
      <p:sp>
        <p:nvSpPr>
          <p:cNvPr id="600" name="Shape 598"/>
          <p:cNvSpPr/>
          <p:nvPr/>
        </p:nvSpPr>
        <p:spPr>
          <a:xfrm>
            <a:off x="2329434" y="4863922"/>
            <a:ext cx="153443" cy="125844"/>
          </a:xfrm>
          <a:prstGeom prst="rect">
            <a:avLst/>
          </a:prstGeom>
          <a:solidFill>
            <a:srgbClr val="634034"/>
          </a:solidFill>
          <a:ln/>
        </p:spPr>
      </p:sp>
      <p:sp>
        <p:nvSpPr>
          <p:cNvPr id="601" name="Shape 599"/>
          <p:cNvSpPr/>
          <p:nvPr/>
        </p:nvSpPr>
        <p:spPr>
          <a:xfrm>
            <a:off x="2464589" y="4863922"/>
            <a:ext cx="153443" cy="125844"/>
          </a:xfrm>
          <a:prstGeom prst="rect">
            <a:avLst/>
          </a:prstGeom>
          <a:solidFill>
            <a:srgbClr val="633E34"/>
          </a:solidFill>
          <a:ln/>
        </p:spPr>
      </p:sp>
      <p:sp>
        <p:nvSpPr>
          <p:cNvPr id="602" name="Shape 600"/>
          <p:cNvSpPr/>
          <p:nvPr/>
        </p:nvSpPr>
        <p:spPr>
          <a:xfrm>
            <a:off x="2599745" y="4863922"/>
            <a:ext cx="153443" cy="125844"/>
          </a:xfrm>
          <a:prstGeom prst="rect">
            <a:avLst/>
          </a:prstGeom>
          <a:solidFill>
            <a:srgbClr val="633C33"/>
          </a:solidFill>
          <a:ln/>
        </p:spPr>
      </p:sp>
      <p:sp>
        <p:nvSpPr>
          <p:cNvPr id="603" name="Shape 601"/>
          <p:cNvSpPr/>
          <p:nvPr/>
        </p:nvSpPr>
        <p:spPr>
          <a:xfrm>
            <a:off x="2734900" y="4863922"/>
            <a:ext cx="153443" cy="125844"/>
          </a:xfrm>
          <a:prstGeom prst="rect">
            <a:avLst/>
          </a:prstGeom>
          <a:solidFill>
            <a:srgbClr val="623B32"/>
          </a:solidFill>
          <a:ln/>
        </p:spPr>
      </p:sp>
      <p:sp>
        <p:nvSpPr>
          <p:cNvPr id="604" name="Shape 602"/>
          <p:cNvSpPr/>
          <p:nvPr/>
        </p:nvSpPr>
        <p:spPr>
          <a:xfrm>
            <a:off x="2870055" y="4863922"/>
            <a:ext cx="153443" cy="125844"/>
          </a:xfrm>
          <a:prstGeom prst="rect">
            <a:avLst/>
          </a:prstGeom>
          <a:solidFill>
            <a:srgbClr val="623931"/>
          </a:solidFill>
          <a:ln/>
        </p:spPr>
      </p:sp>
      <p:sp>
        <p:nvSpPr>
          <p:cNvPr id="605" name="Shape 603"/>
          <p:cNvSpPr/>
          <p:nvPr/>
        </p:nvSpPr>
        <p:spPr>
          <a:xfrm>
            <a:off x="3005211" y="4863922"/>
            <a:ext cx="153443" cy="125844"/>
          </a:xfrm>
          <a:prstGeom prst="rect">
            <a:avLst/>
          </a:prstGeom>
          <a:solidFill>
            <a:srgbClr val="623731"/>
          </a:solidFill>
          <a:ln/>
        </p:spPr>
      </p:sp>
      <p:sp>
        <p:nvSpPr>
          <p:cNvPr id="606" name="Shape 604"/>
          <p:cNvSpPr/>
          <p:nvPr/>
        </p:nvSpPr>
        <p:spPr>
          <a:xfrm>
            <a:off x="3140366" y="4863922"/>
            <a:ext cx="153443" cy="125844"/>
          </a:xfrm>
          <a:prstGeom prst="rect">
            <a:avLst/>
          </a:prstGeom>
          <a:solidFill>
            <a:srgbClr val="623630"/>
          </a:solidFill>
          <a:ln/>
        </p:spPr>
      </p:sp>
      <p:sp>
        <p:nvSpPr>
          <p:cNvPr id="607" name="Shape 605"/>
          <p:cNvSpPr/>
          <p:nvPr/>
        </p:nvSpPr>
        <p:spPr>
          <a:xfrm>
            <a:off x="3275521" y="4863922"/>
            <a:ext cx="153443" cy="125844"/>
          </a:xfrm>
          <a:prstGeom prst="rect">
            <a:avLst/>
          </a:prstGeom>
          <a:solidFill>
            <a:srgbClr val="62342F"/>
          </a:solidFill>
          <a:ln/>
        </p:spPr>
      </p:sp>
      <p:sp>
        <p:nvSpPr>
          <p:cNvPr id="608" name="Shape 606"/>
          <p:cNvSpPr/>
          <p:nvPr/>
        </p:nvSpPr>
        <p:spPr>
          <a:xfrm>
            <a:off x="3410677" y="4863922"/>
            <a:ext cx="153443" cy="125844"/>
          </a:xfrm>
          <a:prstGeom prst="rect">
            <a:avLst/>
          </a:prstGeom>
          <a:solidFill>
            <a:srgbClr val="62322E"/>
          </a:solidFill>
          <a:ln/>
        </p:spPr>
      </p:sp>
      <p:sp>
        <p:nvSpPr>
          <p:cNvPr id="609" name="Shape 607"/>
          <p:cNvSpPr/>
          <p:nvPr/>
        </p:nvSpPr>
        <p:spPr>
          <a:xfrm>
            <a:off x="3545832" y="4863922"/>
            <a:ext cx="153443" cy="125844"/>
          </a:xfrm>
          <a:prstGeom prst="rect">
            <a:avLst/>
          </a:prstGeom>
          <a:solidFill>
            <a:srgbClr val="61312D"/>
          </a:solidFill>
          <a:ln/>
        </p:spPr>
      </p:sp>
      <p:sp>
        <p:nvSpPr>
          <p:cNvPr id="610" name="Shape 608"/>
          <p:cNvSpPr/>
          <p:nvPr/>
        </p:nvSpPr>
        <p:spPr>
          <a:xfrm>
            <a:off x="3680988" y="4863922"/>
            <a:ext cx="153443" cy="125844"/>
          </a:xfrm>
          <a:prstGeom prst="rect">
            <a:avLst/>
          </a:prstGeom>
          <a:solidFill>
            <a:srgbClr val="612F2D"/>
          </a:solidFill>
          <a:ln/>
        </p:spPr>
      </p:sp>
      <p:sp>
        <p:nvSpPr>
          <p:cNvPr id="611" name="Shape 609"/>
          <p:cNvSpPr/>
          <p:nvPr/>
        </p:nvSpPr>
        <p:spPr>
          <a:xfrm>
            <a:off x="3816143" y="4863922"/>
            <a:ext cx="153443" cy="125844"/>
          </a:xfrm>
          <a:prstGeom prst="rect">
            <a:avLst/>
          </a:prstGeom>
          <a:solidFill>
            <a:srgbClr val="612D2C"/>
          </a:solidFill>
          <a:ln/>
        </p:spPr>
      </p:sp>
      <p:sp>
        <p:nvSpPr>
          <p:cNvPr id="612" name="Shape 610"/>
          <p:cNvSpPr/>
          <p:nvPr/>
        </p:nvSpPr>
        <p:spPr>
          <a:xfrm>
            <a:off x="3951298" y="4863922"/>
            <a:ext cx="135155" cy="125844"/>
          </a:xfrm>
          <a:prstGeom prst="rect">
            <a:avLst/>
          </a:prstGeom>
          <a:solidFill>
            <a:srgbClr val="612B2B"/>
          </a:solidFill>
          <a:ln/>
        </p:spPr>
      </p:sp>
      <p:sp>
        <p:nvSpPr>
          <p:cNvPr id="613" name="Shape 611"/>
          <p:cNvSpPr/>
          <p:nvPr/>
        </p:nvSpPr>
        <p:spPr>
          <a:xfrm>
            <a:off x="572414" y="4971479"/>
            <a:ext cx="153443" cy="125844"/>
          </a:xfrm>
          <a:prstGeom prst="rect">
            <a:avLst/>
          </a:prstGeom>
          <a:solidFill>
            <a:srgbClr val="5E503B"/>
          </a:solidFill>
          <a:ln/>
        </p:spPr>
      </p:sp>
      <p:sp>
        <p:nvSpPr>
          <p:cNvPr id="614" name="Shape 612"/>
          <p:cNvSpPr/>
          <p:nvPr/>
        </p:nvSpPr>
        <p:spPr>
          <a:xfrm>
            <a:off x="707570" y="4971479"/>
            <a:ext cx="153443" cy="125844"/>
          </a:xfrm>
          <a:prstGeom prst="rect">
            <a:avLst/>
          </a:prstGeom>
          <a:solidFill>
            <a:srgbClr val="5E4F3A"/>
          </a:solidFill>
          <a:ln/>
        </p:spPr>
      </p:sp>
      <p:sp>
        <p:nvSpPr>
          <p:cNvPr id="615" name="Shape 613"/>
          <p:cNvSpPr/>
          <p:nvPr/>
        </p:nvSpPr>
        <p:spPr>
          <a:xfrm>
            <a:off x="842725" y="4971479"/>
            <a:ext cx="153443" cy="125844"/>
          </a:xfrm>
          <a:prstGeom prst="rect">
            <a:avLst/>
          </a:prstGeom>
          <a:solidFill>
            <a:srgbClr val="5E4D39"/>
          </a:solidFill>
          <a:ln/>
        </p:spPr>
      </p:sp>
      <p:sp>
        <p:nvSpPr>
          <p:cNvPr id="616" name="Shape 614"/>
          <p:cNvSpPr/>
          <p:nvPr/>
        </p:nvSpPr>
        <p:spPr>
          <a:xfrm>
            <a:off x="977880" y="4971479"/>
            <a:ext cx="153443" cy="125844"/>
          </a:xfrm>
          <a:prstGeom prst="rect">
            <a:avLst/>
          </a:prstGeom>
          <a:solidFill>
            <a:srgbClr val="5E4B38"/>
          </a:solidFill>
          <a:ln/>
        </p:spPr>
      </p:sp>
      <p:sp>
        <p:nvSpPr>
          <p:cNvPr id="617" name="Shape 615"/>
          <p:cNvSpPr/>
          <p:nvPr/>
        </p:nvSpPr>
        <p:spPr>
          <a:xfrm>
            <a:off x="1113036" y="4971479"/>
            <a:ext cx="153443" cy="125844"/>
          </a:xfrm>
          <a:prstGeom prst="rect">
            <a:avLst/>
          </a:prstGeom>
          <a:solidFill>
            <a:srgbClr val="5D4A38"/>
          </a:solidFill>
          <a:ln/>
        </p:spPr>
      </p:sp>
      <p:sp>
        <p:nvSpPr>
          <p:cNvPr id="618" name="Shape 616"/>
          <p:cNvSpPr/>
          <p:nvPr/>
        </p:nvSpPr>
        <p:spPr>
          <a:xfrm>
            <a:off x="1248191" y="4971479"/>
            <a:ext cx="153443" cy="125844"/>
          </a:xfrm>
          <a:prstGeom prst="rect">
            <a:avLst/>
          </a:prstGeom>
          <a:solidFill>
            <a:srgbClr val="5D4837"/>
          </a:solidFill>
          <a:ln/>
        </p:spPr>
      </p:sp>
      <p:sp>
        <p:nvSpPr>
          <p:cNvPr id="619" name="Shape 617"/>
          <p:cNvSpPr/>
          <p:nvPr/>
        </p:nvSpPr>
        <p:spPr>
          <a:xfrm>
            <a:off x="1383347" y="4971479"/>
            <a:ext cx="153443" cy="125844"/>
          </a:xfrm>
          <a:prstGeom prst="rect">
            <a:avLst/>
          </a:prstGeom>
          <a:solidFill>
            <a:srgbClr val="5D4736"/>
          </a:solidFill>
          <a:ln/>
        </p:spPr>
      </p:sp>
      <p:sp>
        <p:nvSpPr>
          <p:cNvPr id="620" name="Shape 618"/>
          <p:cNvSpPr/>
          <p:nvPr/>
        </p:nvSpPr>
        <p:spPr>
          <a:xfrm>
            <a:off x="1518502" y="4971479"/>
            <a:ext cx="153443" cy="125844"/>
          </a:xfrm>
          <a:prstGeom prst="rect">
            <a:avLst/>
          </a:prstGeom>
          <a:solidFill>
            <a:srgbClr val="5D4535"/>
          </a:solidFill>
          <a:ln/>
        </p:spPr>
      </p:sp>
      <p:sp>
        <p:nvSpPr>
          <p:cNvPr id="621" name="Shape 619"/>
          <p:cNvSpPr/>
          <p:nvPr/>
        </p:nvSpPr>
        <p:spPr>
          <a:xfrm>
            <a:off x="1653657" y="4971479"/>
            <a:ext cx="153443" cy="125844"/>
          </a:xfrm>
          <a:prstGeom prst="rect">
            <a:avLst/>
          </a:prstGeom>
          <a:solidFill>
            <a:srgbClr val="5D4335"/>
          </a:solidFill>
          <a:ln/>
        </p:spPr>
      </p:sp>
      <p:sp>
        <p:nvSpPr>
          <p:cNvPr id="622" name="Shape 620"/>
          <p:cNvSpPr/>
          <p:nvPr/>
        </p:nvSpPr>
        <p:spPr>
          <a:xfrm>
            <a:off x="1788813" y="4971479"/>
            <a:ext cx="153443" cy="125844"/>
          </a:xfrm>
          <a:prstGeom prst="rect">
            <a:avLst/>
          </a:prstGeom>
          <a:solidFill>
            <a:srgbClr val="5D4234"/>
          </a:solidFill>
          <a:ln/>
        </p:spPr>
      </p:sp>
      <p:sp>
        <p:nvSpPr>
          <p:cNvPr id="623" name="Shape 621"/>
          <p:cNvSpPr/>
          <p:nvPr/>
        </p:nvSpPr>
        <p:spPr>
          <a:xfrm>
            <a:off x="1923968" y="4971479"/>
            <a:ext cx="153443" cy="125844"/>
          </a:xfrm>
          <a:prstGeom prst="rect">
            <a:avLst/>
          </a:prstGeom>
          <a:solidFill>
            <a:srgbClr val="5C4033"/>
          </a:solidFill>
          <a:ln/>
        </p:spPr>
      </p:sp>
      <p:sp>
        <p:nvSpPr>
          <p:cNvPr id="624" name="Shape 622"/>
          <p:cNvSpPr/>
          <p:nvPr/>
        </p:nvSpPr>
        <p:spPr>
          <a:xfrm>
            <a:off x="2059123" y="4971479"/>
            <a:ext cx="153443" cy="125844"/>
          </a:xfrm>
          <a:prstGeom prst="rect">
            <a:avLst/>
          </a:prstGeom>
          <a:solidFill>
            <a:srgbClr val="5C3F32"/>
          </a:solidFill>
          <a:ln/>
        </p:spPr>
      </p:sp>
      <p:sp>
        <p:nvSpPr>
          <p:cNvPr id="625" name="Shape 623"/>
          <p:cNvSpPr/>
          <p:nvPr/>
        </p:nvSpPr>
        <p:spPr>
          <a:xfrm>
            <a:off x="2194279" y="4971479"/>
            <a:ext cx="153443" cy="125844"/>
          </a:xfrm>
          <a:prstGeom prst="rect">
            <a:avLst/>
          </a:prstGeom>
          <a:solidFill>
            <a:srgbClr val="5C3D32"/>
          </a:solidFill>
          <a:ln/>
        </p:spPr>
      </p:sp>
      <p:sp>
        <p:nvSpPr>
          <p:cNvPr id="626" name="Shape 624"/>
          <p:cNvSpPr/>
          <p:nvPr/>
        </p:nvSpPr>
        <p:spPr>
          <a:xfrm>
            <a:off x="2329434" y="4971479"/>
            <a:ext cx="153443" cy="125844"/>
          </a:xfrm>
          <a:prstGeom prst="rect">
            <a:avLst/>
          </a:prstGeom>
          <a:solidFill>
            <a:srgbClr val="5C3C31"/>
          </a:solidFill>
          <a:ln/>
        </p:spPr>
      </p:sp>
      <p:sp>
        <p:nvSpPr>
          <p:cNvPr id="627" name="Shape 625"/>
          <p:cNvSpPr/>
          <p:nvPr/>
        </p:nvSpPr>
        <p:spPr>
          <a:xfrm>
            <a:off x="2464589" y="4971479"/>
            <a:ext cx="153443" cy="125844"/>
          </a:xfrm>
          <a:prstGeom prst="rect">
            <a:avLst/>
          </a:prstGeom>
          <a:solidFill>
            <a:srgbClr val="5C3A30"/>
          </a:solidFill>
          <a:ln/>
        </p:spPr>
      </p:sp>
      <p:sp>
        <p:nvSpPr>
          <p:cNvPr id="628" name="Shape 626"/>
          <p:cNvSpPr/>
          <p:nvPr/>
        </p:nvSpPr>
        <p:spPr>
          <a:xfrm>
            <a:off x="2599745" y="4971479"/>
            <a:ext cx="153443" cy="125844"/>
          </a:xfrm>
          <a:prstGeom prst="rect">
            <a:avLst/>
          </a:prstGeom>
          <a:solidFill>
            <a:srgbClr val="5C382F"/>
          </a:solidFill>
          <a:ln/>
        </p:spPr>
      </p:sp>
      <p:sp>
        <p:nvSpPr>
          <p:cNvPr id="629" name="Shape 627"/>
          <p:cNvSpPr/>
          <p:nvPr/>
        </p:nvSpPr>
        <p:spPr>
          <a:xfrm>
            <a:off x="2734900" y="4971479"/>
            <a:ext cx="153443" cy="125844"/>
          </a:xfrm>
          <a:prstGeom prst="rect">
            <a:avLst/>
          </a:prstGeom>
          <a:solidFill>
            <a:srgbClr val="5C372F"/>
          </a:solidFill>
          <a:ln/>
        </p:spPr>
      </p:sp>
      <p:sp>
        <p:nvSpPr>
          <p:cNvPr id="630" name="Shape 628"/>
          <p:cNvSpPr/>
          <p:nvPr/>
        </p:nvSpPr>
        <p:spPr>
          <a:xfrm>
            <a:off x="2870055" y="4971479"/>
            <a:ext cx="153443" cy="125844"/>
          </a:xfrm>
          <a:prstGeom prst="rect">
            <a:avLst/>
          </a:prstGeom>
          <a:solidFill>
            <a:srgbClr val="5C352E"/>
          </a:solidFill>
          <a:ln/>
        </p:spPr>
      </p:sp>
      <p:sp>
        <p:nvSpPr>
          <p:cNvPr id="631" name="Shape 629"/>
          <p:cNvSpPr/>
          <p:nvPr/>
        </p:nvSpPr>
        <p:spPr>
          <a:xfrm>
            <a:off x="3005211" y="4971479"/>
            <a:ext cx="153443" cy="125844"/>
          </a:xfrm>
          <a:prstGeom prst="rect">
            <a:avLst/>
          </a:prstGeom>
          <a:solidFill>
            <a:srgbClr val="5C342D"/>
          </a:solidFill>
          <a:ln/>
        </p:spPr>
      </p:sp>
      <p:sp>
        <p:nvSpPr>
          <p:cNvPr id="632" name="Shape 630"/>
          <p:cNvSpPr/>
          <p:nvPr/>
        </p:nvSpPr>
        <p:spPr>
          <a:xfrm>
            <a:off x="3140366" y="4971479"/>
            <a:ext cx="153443" cy="125844"/>
          </a:xfrm>
          <a:prstGeom prst="rect">
            <a:avLst/>
          </a:prstGeom>
          <a:solidFill>
            <a:srgbClr val="5B322D"/>
          </a:solidFill>
          <a:ln/>
        </p:spPr>
      </p:sp>
      <p:sp>
        <p:nvSpPr>
          <p:cNvPr id="633" name="Shape 631"/>
          <p:cNvSpPr/>
          <p:nvPr/>
        </p:nvSpPr>
        <p:spPr>
          <a:xfrm>
            <a:off x="3275521" y="4971479"/>
            <a:ext cx="153443" cy="125844"/>
          </a:xfrm>
          <a:prstGeom prst="rect">
            <a:avLst/>
          </a:prstGeom>
          <a:solidFill>
            <a:srgbClr val="5B312C"/>
          </a:solidFill>
          <a:ln/>
        </p:spPr>
      </p:sp>
      <p:sp>
        <p:nvSpPr>
          <p:cNvPr id="634" name="Shape 632"/>
          <p:cNvSpPr/>
          <p:nvPr/>
        </p:nvSpPr>
        <p:spPr>
          <a:xfrm>
            <a:off x="3410677" y="4971479"/>
            <a:ext cx="153443" cy="125844"/>
          </a:xfrm>
          <a:prstGeom prst="rect">
            <a:avLst/>
          </a:prstGeom>
          <a:solidFill>
            <a:srgbClr val="5B2F2B"/>
          </a:solidFill>
          <a:ln/>
        </p:spPr>
      </p:sp>
      <p:sp>
        <p:nvSpPr>
          <p:cNvPr id="635" name="Shape 633"/>
          <p:cNvSpPr/>
          <p:nvPr/>
        </p:nvSpPr>
        <p:spPr>
          <a:xfrm>
            <a:off x="3545832" y="4971479"/>
            <a:ext cx="153443" cy="125844"/>
          </a:xfrm>
          <a:prstGeom prst="rect">
            <a:avLst/>
          </a:prstGeom>
          <a:solidFill>
            <a:srgbClr val="5B2D2A"/>
          </a:solidFill>
          <a:ln/>
        </p:spPr>
      </p:sp>
      <p:sp>
        <p:nvSpPr>
          <p:cNvPr id="636" name="Shape 634"/>
          <p:cNvSpPr/>
          <p:nvPr/>
        </p:nvSpPr>
        <p:spPr>
          <a:xfrm>
            <a:off x="3680988" y="4971479"/>
            <a:ext cx="153443" cy="125844"/>
          </a:xfrm>
          <a:prstGeom prst="rect">
            <a:avLst/>
          </a:prstGeom>
          <a:solidFill>
            <a:srgbClr val="5B2C2A"/>
          </a:solidFill>
          <a:ln/>
        </p:spPr>
      </p:sp>
      <p:sp>
        <p:nvSpPr>
          <p:cNvPr id="637" name="Shape 635"/>
          <p:cNvSpPr/>
          <p:nvPr/>
        </p:nvSpPr>
        <p:spPr>
          <a:xfrm>
            <a:off x="3816143" y="4971479"/>
            <a:ext cx="153443" cy="125844"/>
          </a:xfrm>
          <a:prstGeom prst="rect">
            <a:avLst/>
          </a:prstGeom>
          <a:solidFill>
            <a:srgbClr val="5B2A29"/>
          </a:solidFill>
          <a:ln/>
        </p:spPr>
      </p:sp>
      <p:sp>
        <p:nvSpPr>
          <p:cNvPr id="638" name="Shape 636"/>
          <p:cNvSpPr/>
          <p:nvPr/>
        </p:nvSpPr>
        <p:spPr>
          <a:xfrm>
            <a:off x="3951298" y="4971479"/>
            <a:ext cx="135155" cy="125844"/>
          </a:xfrm>
          <a:prstGeom prst="rect">
            <a:avLst/>
          </a:prstGeom>
          <a:solidFill>
            <a:srgbClr val="5B2828"/>
          </a:solidFill>
          <a:ln/>
        </p:spPr>
      </p:sp>
      <p:sp>
        <p:nvSpPr>
          <p:cNvPr id="639" name="Shape 637"/>
          <p:cNvSpPr/>
          <p:nvPr/>
        </p:nvSpPr>
        <p:spPr>
          <a:xfrm>
            <a:off x="572414" y="5079035"/>
            <a:ext cx="153443" cy="125844"/>
          </a:xfrm>
          <a:prstGeom prst="rect">
            <a:avLst/>
          </a:prstGeom>
          <a:solidFill>
            <a:srgbClr val="574B36"/>
          </a:solidFill>
          <a:ln/>
        </p:spPr>
      </p:sp>
      <p:sp>
        <p:nvSpPr>
          <p:cNvPr id="640" name="Shape 638"/>
          <p:cNvSpPr/>
          <p:nvPr/>
        </p:nvSpPr>
        <p:spPr>
          <a:xfrm>
            <a:off x="707570" y="5079035"/>
            <a:ext cx="153443" cy="125844"/>
          </a:xfrm>
          <a:prstGeom prst="rect">
            <a:avLst/>
          </a:prstGeom>
          <a:solidFill>
            <a:srgbClr val="574936"/>
          </a:solidFill>
          <a:ln/>
        </p:spPr>
      </p:sp>
      <p:sp>
        <p:nvSpPr>
          <p:cNvPr id="641" name="Shape 639"/>
          <p:cNvSpPr/>
          <p:nvPr/>
        </p:nvSpPr>
        <p:spPr>
          <a:xfrm>
            <a:off x="842725" y="5079035"/>
            <a:ext cx="153443" cy="125844"/>
          </a:xfrm>
          <a:prstGeom prst="rect">
            <a:avLst/>
          </a:prstGeom>
          <a:solidFill>
            <a:srgbClr val="574735"/>
          </a:solidFill>
          <a:ln/>
        </p:spPr>
      </p:sp>
      <p:sp>
        <p:nvSpPr>
          <p:cNvPr id="642" name="Shape 640"/>
          <p:cNvSpPr/>
          <p:nvPr/>
        </p:nvSpPr>
        <p:spPr>
          <a:xfrm>
            <a:off x="977880" y="5079035"/>
            <a:ext cx="153443" cy="125844"/>
          </a:xfrm>
          <a:prstGeom prst="rect">
            <a:avLst/>
          </a:prstGeom>
          <a:solidFill>
            <a:srgbClr val="574634"/>
          </a:solidFill>
          <a:ln/>
        </p:spPr>
      </p:sp>
      <p:sp>
        <p:nvSpPr>
          <p:cNvPr id="643" name="Shape 641"/>
          <p:cNvSpPr/>
          <p:nvPr/>
        </p:nvSpPr>
        <p:spPr>
          <a:xfrm>
            <a:off x="1113036" y="5079035"/>
            <a:ext cx="153443" cy="125844"/>
          </a:xfrm>
          <a:prstGeom prst="rect">
            <a:avLst/>
          </a:prstGeom>
          <a:solidFill>
            <a:srgbClr val="564534"/>
          </a:solidFill>
          <a:ln/>
        </p:spPr>
      </p:sp>
      <p:sp>
        <p:nvSpPr>
          <p:cNvPr id="644" name="Shape 642"/>
          <p:cNvSpPr/>
          <p:nvPr/>
        </p:nvSpPr>
        <p:spPr>
          <a:xfrm>
            <a:off x="1248191" y="5079035"/>
            <a:ext cx="153443" cy="125844"/>
          </a:xfrm>
          <a:prstGeom prst="rect">
            <a:avLst/>
          </a:prstGeom>
          <a:solidFill>
            <a:srgbClr val="564333"/>
          </a:solidFill>
          <a:ln/>
        </p:spPr>
      </p:sp>
      <p:sp>
        <p:nvSpPr>
          <p:cNvPr id="645" name="Shape 643"/>
          <p:cNvSpPr/>
          <p:nvPr/>
        </p:nvSpPr>
        <p:spPr>
          <a:xfrm>
            <a:off x="1383347" y="5079035"/>
            <a:ext cx="153443" cy="125844"/>
          </a:xfrm>
          <a:prstGeom prst="rect">
            <a:avLst/>
          </a:prstGeom>
          <a:solidFill>
            <a:srgbClr val="564232"/>
          </a:solidFill>
          <a:ln/>
        </p:spPr>
      </p:sp>
      <p:sp>
        <p:nvSpPr>
          <p:cNvPr id="646" name="Shape 644"/>
          <p:cNvSpPr/>
          <p:nvPr/>
        </p:nvSpPr>
        <p:spPr>
          <a:xfrm>
            <a:off x="1518502" y="5079035"/>
            <a:ext cx="153443" cy="125844"/>
          </a:xfrm>
          <a:prstGeom prst="rect">
            <a:avLst/>
          </a:prstGeom>
          <a:solidFill>
            <a:srgbClr val="564032"/>
          </a:solidFill>
          <a:ln/>
        </p:spPr>
      </p:sp>
      <p:sp>
        <p:nvSpPr>
          <p:cNvPr id="647" name="Shape 645"/>
          <p:cNvSpPr/>
          <p:nvPr/>
        </p:nvSpPr>
        <p:spPr>
          <a:xfrm>
            <a:off x="1653657" y="5079035"/>
            <a:ext cx="153443" cy="125844"/>
          </a:xfrm>
          <a:prstGeom prst="rect">
            <a:avLst/>
          </a:prstGeom>
          <a:solidFill>
            <a:srgbClr val="563F31"/>
          </a:solidFill>
          <a:ln/>
        </p:spPr>
      </p:sp>
      <p:sp>
        <p:nvSpPr>
          <p:cNvPr id="648" name="Shape 646"/>
          <p:cNvSpPr/>
          <p:nvPr/>
        </p:nvSpPr>
        <p:spPr>
          <a:xfrm>
            <a:off x="1788813" y="5079035"/>
            <a:ext cx="153443" cy="125844"/>
          </a:xfrm>
          <a:prstGeom prst="rect">
            <a:avLst/>
          </a:prstGeom>
          <a:solidFill>
            <a:srgbClr val="563D30"/>
          </a:solidFill>
          <a:ln/>
        </p:spPr>
      </p:sp>
      <p:sp>
        <p:nvSpPr>
          <p:cNvPr id="649" name="Shape 647"/>
          <p:cNvSpPr/>
          <p:nvPr/>
        </p:nvSpPr>
        <p:spPr>
          <a:xfrm>
            <a:off x="1923968" y="5079035"/>
            <a:ext cx="153443" cy="125844"/>
          </a:xfrm>
          <a:prstGeom prst="rect">
            <a:avLst/>
          </a:prstGeom>
          <a:solidFill>
            <a:srgbClr val="563C30"/>
          </a:solidFill>
          <a:ln/>
        </p:spPr>
      </p:sp>
      <p:sp>
        <p:nvSpPr>
          <p:cNvPr id="650" name="Shape 648"/>
          <p:cNvSpPr/>
          <p:nvPr/>
        </p:nvSpPr>
        <p:spPr>
          <a:xfrm>
            <a:off x="2059123" y="5079035"/>
            <a:ext cx="153443" cy="125844"/>
          </a:xfrm>
          <a:prstGeom prst="rect">
            <a:avLst/>
          </a:prstGeom>
          <a:solidFill>
            <a:srgbClr val="563A2F"/>
          </a:solidFill>
          <a:ln/>
        </p:spPr>
      </p:sp>
      <p:sp>
        <p:nvSpPr>
          <p:cNvPr id="651" name="Shape 649"/>
          <p:cNvSpPr/>
          <p:nvPr/>
        </p:nvSpPr>
        <p:spPr>
          <a:xfrm>
            <a:off x="2194279" y="5079035"/>
            <a:ext cx="153443" cy="125844"/>
          </a:xfrm>
          <a:prstGeom prst="rect">
            <a:avLst/>
          </a:prstGeom>
          <a:solidFill>
            <a:srgbClr val="56392E"/>
          </a:solidFill>
          <a:ln/>
        </p:spPr>
      </p:sp>
      <p:sp>
        <p:nvSpPr>
          <p:cNvPr id="652" name="Shape 650"/>
          <p:cNvSpPr/>
          <p:nvPr/>
        </p:nvSpPr>
        <p:spPr>
          <a:xfrm>
            <a:off x="2329434" y="5079035"/>
            <a:ext cx="153443" cy="125844"/>
          </a:xfrm>
          <a:prstGeom prst="rect">
            <a:avLst/>
          </a:prstGeom>
          <a:solidFill>
            <a:srgbClr val="55372D"/>
          </a:solidFill>
          <a:ln/>
        </p:spPr>
      </p:sp>
      <p:sp>
        <p:nvSpPr>
          <p:cNvPr id="653" name="Shape 651"/>
          <p:cNvSpPr/>
          <p:nvPr/>
        </p:nvSpPr>
        <p:spPr>
          <a:xfrm>
            <a:off x="2464589" y="5079035"/>
            <a:ext cx="153443" cy="125844"/>
          </a:xfrm>
          <a:prstGeom prst="rect">
            <a:avLst/>
          </a:prstGeom>
          <a:solidFill>
            <a:srgbClr val="55362D"/>
          </a:solidFill>
          <a:ln/>
        </p:spPr>
      </p:sp>
      <p:sp>
        <p:nvSpPr>
          <p:cNvPr id="654" name="Shape 652"/>
          <p:cNvSpPr/>
          <p:nvPr/>
        </p:nvSpPr>
        <p:spPr>
          <a:xfrm>
            <a:off x="2599745" y="5079035"/>
            <a:ext cx="153443" cy="125844"/>
          </a:xfrm>
          <a:prstGeom prst="rect">
            <a:avLst/>
          </a:prstGeom>
          <a:solidFill>
            <a:srgbClr val="55342C"/>
          </a:solidFill>
          <a:ln/>
        </p:spPr>
      </p:sp>
      <p:sp>
        <p:nvSpPr>
          <p:cNvPr id="655" name="Shape 653"/>
          <p:cNvSpPr/>
          <p:nvPr/>
        </p:nvSpPr>
        <p:spPr>
          <a:xfrm>
            <a:off x="2734900" y="5079035"/>
            <a:ext cx="153443" cy="125844"/>
          </a:xfrm>
          <a:prstGeom prst="rect">
            <a:avLst/>
          </a:prstGeom>
          <a:solidFill>
            <a:srgbClr val="55332B"/>
          </a:solidFill>
          <a:ln/>
        </p:spPr>
      </p:sp>
      <p:sp>
        <p:nvSpPr>
          <p:cNvPr id="656" name="Shape 654"/>
          <p:cNvSpPr/>
          <p:nvPr/>
        </p:nvSpPr>
        <p:spPr>
          <a:xfrm>
            <a:off x="2870055" y="5079035"/>
            <a:ext cx="153443" cy="125844"/>
          </a:xfrm>
          <a:prstGeom prst="rect">
            <a:avLst/>
          </a:prstGeom>
          <a:solidFill>
            <a:srgbClr val="55322B"/>
          </a:solidFill>
          <a:ln/>
        </p:spPr>
      </p:sp>
      <p:sp>
        <p:nvSpPr>
          <p:cNvPr id="657" name="Shape 655"/>
          <p:cNvSpPr/>
          <p:nvPr/>
        </p:nvSpPr>
        <p:spPr>
          <a:xfrm>
            <a:off x="3005211" y="5079035"/>
            <a:ext cx="153443" cy="125844"/>
          </a:xfrm>
          <a:prstGeom prst="rect">
            <a:avLst/>
          </a:prstGeom>
          <a:solidFill>
            <a:srgbClr val="55302A"/>
          </a:solidFill>
          <a:ln/>
        </p:spPr>
      </p:sp>
      <p:sp>
        <p:nvSpPr>
          <p:cNvPr id="658" name="Shape 656"/>
          <p:cNvSpPr/>
          <p:nvPr/>
        </p:nvSpPr>
        <p:spPr>
          <a:xfrm>
            <a:off x="3140366" y="5079035"/>
            <a:ext cx="153443" cy="125844"/>
          </a:xfrm>
          <a:prstGeom prst="rect">
            <a:avLst/>
          </a:prstGeom>
          <a:solidFill>
            <a:srgbClr val="552E29"/>
          </a:solidFill>
          <a:ln/>
        </p:spPr>
      </p:sp>
      <p:sp>
        <p:nvSpPr>
          <p:cNvPr id="659" name="Shape 657"/>
          <p:cNvSpPr/>
          <p:nvPr/>
        </p:nvSpPr>
        <p:spPr>
          <a:xfrm>
            <a:off x="3275521" y="5079035"/>
            <a:ext cx="153443" cy="125844"/>
          </a:xfrm>
          <a:prstGeom prst="rect">
            <a:avLst/>
          </a:prstGeom>
          <a:solidFill>
            <a:srgbClr val="552D29"/>
          </a:solidFill>
          <a:ln/>
        </p:spPr>
      </p:sp>
      <p:sp>
        <p:nvSpPr>
          <p:cNvPr id="660" name="Shape 658"/>
          <p:cNvSpPr/>
          <p:nvPr/>
        </p:nvSpPr>
        <p:spPr>
          <a:xfrm>
            <a:off x="3410677" y="5079035"/>
            <a:ext cx="153443" cy="125844"/>
          </a:xfrm>
          <a:prstGeom prst="rect">
            <a:avLst/>
          </a:prstGeom>
          <a:solidFill>
            <a:srgbClr val="552B28"/>
          </a:solidFill>
          <a:ln/>
        </p:spPr>
      </p:sp>
      <p:sp>
        <p:nvSpPr>
          <p:cNvPr id="661" name="Shape 659"/>
          <p:cNvSpPr/>
          <p:nvPr/>
        </p:nvSpPr>
        <p:spPr>
          <a:xfrm>
            <a:off x="3545832" y="5079035"/>
            <a:ext cx="153443" cy="125844"/>
          </a:xfrm>
          <a:prstGeom prst="rect">
            <a:avLst/>
          </a:prstGeom>
          <a:solidFill>
            <a:srgbClr val="542A27"/>
          </a:solidFill>
          <a:ln/>
        </p:spPr>
      </p:sp>
      <p:sp>
        <p:nvSpPr>
          <p:cNvPr id="662" name="Shape 660"/>
          <p:cNvSpPr/>
          <p:nvPr/>
        </p:nvSpPr>
        <p:spPr>
          <a:xfrm>
            <a:off x="3680988" y="5079035"/>
            <a:ext cx="153443" cy="125844"/>
          </a:xfrm>
          <a:prstGeom prst="rect">
            <a:avLst/>
          </a:prstGeom>
          <a:solidFill>
            <a:srgbClr val="542927"/>
          </a:solidFill>
          <a:ln/>
        </p:spPr>
      </p:sp>
      <p:sp>
        <p:nvSpPr>
          <p:cNvPr id="663" name="Shape 661"/>
          <p:cNvSpPr/>
          <p:nvPr/>
        </p:nvSpPr>
        <p:spPr>
          <a:xfrm>
            <a:off x="3816143" y="5079035"/>
            <a:ext cx="153443" cy="125844"/>
          </a:xfrm>
          <a:prstGeom prst="rect">
            <a:avLst/>
          </a:prstGeom>
          <a:solidFill>
            <a:srgbClr val="542726"/>
          </a:solidFill>
          <a:ln/>
        </p:spPr>
      </p:sp>
      <p:sp>
        <p:nvSpPr>
          <p:cNvPr id="664" name="Shape 662"/>
          <p:cNvSpPr/>
          <p:nvPr/>
        </p:nvSpPr>
        <p:spPr>
          <a:xfrm>
            <a:off x="3951298" y="5079035"/>
            <a:ext cx="135155" cy="125844"/>
          </a:xfrm>
          <a:prstGeom prst="rect">
            <a:avLst/>
          </a:prstGeom>
          <a:solidFill>
            <a:srgbClr val="542625"/>
          </a:solidFill>
          <a:ln/>
        </p:spPr>
      </p:sp>
      <p:sp>
        <p:nvSpPr>
          <p:cNvPr id="665" name="Shape 663"/>
          <p:cNvSpPr/>
          <p:nvPr/>
        </p:nvSpPr>
        <p:spPr>
          <a:xfrm>
            <a:off x="580779" y="5186591"/>
            <a:ext cx="145079" cy="125844"/>
          </a:xfrm>
          <a:prstGeom prst="rect">
            <a:avLst/>
          </a:prstGeom>
          <a:solidFill>
            <a:srgbClr val="504532"/>
          </a:solidFill>
          <a:ln/>
        </p:spPr>
      </p:sp>
      <p:sp>
        <p:nvSpPr>
          <p:cNvPr id="666" name="Shape 664"/>
          <p:cNvSpPr/>
          <p:nvPr/>
        </p:nvSpPr>
        <p:spPr>
          <a:xfrm>
            <a:off x="707570" y="5186591"/>
            <a:ext cx="153443" cy="125844"/>
          </a:xfrm>
          <a:prstGeom prst="rect">
            <a:avLst/>
          </a:prstGeom>
          <a:solidFill>
            <a:srgbClr val="504432"/>
          </a:solidFill>
          <a:ln/>
        </p:spPr>
      </p:sp>
      <p:sp>
        <p:nvSpPr>
          <p:cNvPr id="667" name="Shape 665"/>
          <p:cNvSpPr/>
          <p:nvPr/>
        </p:nvSpPr>
        <p:spPr>
          <a:xfrm>
            <a:off x="842725" y="5186591"/>
            <a:ext cx="153443" cy="125844"/>
          </a:xfrm>
          <a:prstGeom prst="rect">
            <a:avLst/>
          </a:prstGeom>
          <a:solidFill>
            <a:srgbClr val="504231"/>
          </a:solidFill>
          <a:ln/>
        </p:spPr>
      </p:sp>
      <p:sp>
        <p:nvSpPr>
          <p:cNvPr id="668" name="Shape 666"/>
          <p:cNvSpPr/>
          <p:nvPr/>
        </p:nvSpPr>
        <p:spPr>
          <a:xfrm>
            <a:off x="977880" y="5186591"/>
            <a:ext cx="153443" cy="125844"/>
          </a:xfrm>
          <a:prstGeom prst="rect">
            <a:avLst/>
          </a:prstGeom>
          <a:solidFill>
            <a:srgbClr val="504130"/>
          </a:solidFill>
          <a:ln/>
        </p:spPr>
      </p:sp>
      <p:sp>
        <p:nvSpPr>
          <p:cNvPr id="669" name="Shape 667"/>
          <p:cNvSpPr/>
          <p:nvPr/>
        </p:nvSpPr>
        <p:spPr>
          <a:xfrm>
            <a:off x="1113036" y="5186591"/>
            <a:ext cx="153443" cy="125844"/>
          </a:xfrm>
          <a:prstGeom prst="rect">
            <a:avLst/>
          </a:prstGeom>
          <a:solidFill>
            <a:srgbClr val="503F30"/>
          </a:solidFill>
          <a:ln/>
        </p:spPr>
      </p:sp>
      <p:sp>
        <p:nvSpPr>
          <p:cNvPr id="670" name="Shape 668"/>
          <p:cNvSpPr/>
          <p:nvPr/>
        </p:nvSpPr>
        <p:spPr>
          <a:xfrm>
            <a:off x="1248191" y="5186591"/>
            <a:ext cx="153443" cy="125844"/>
          </a:xfrm>
          <a:prstGeom prst="rect">
            <a:avLst/>
          </a:prstGeom>
          <a:solidFill>
            <a:srgbClr val="503E2F"/>
          </a:solidFill>
          <a:ln/>
        </p:spPr>
      </p:sp>
      <p:sp>
        <p:nvSpPr>
          <p:cNvPr id="671" name="Shape 669"/>
          <p:cNvSpPr/>
          <p:nvPr/>
        </p:nvSpPr>
        <p:spPr>
          <a:xfrm>
            <a:off x="1383347" y="5186591"/>
            <a:ext cx="153443" cy="125844"/>
          </a:xfrm>
          <a:prstGeom prst="rect">
            <a:avLst/>
          </a:prstGeom>
          <a:solidFill>
            <a:srgbClr val="503D2E"/>
          </a:solidFill>
          <a:ln/>
        </p:spPr>
      </p:sp>
      <p:sp>
        <p:nvSpPr>
          <p:cNvPr id="672" name="Shape 670"/>
          <p:cNvSpPr/>
          <p:nvPr/>
        </p:nvSpPr>
        <p:spPr>
          <a:xfrm>
            <a:off x="1518502" y="5186591"/>
            <a:ext cx="153443" cy="125844"/>
          </a:xfrm>
          <a:prstGeom prst="rect">
            <a:avLst/>
          </a:prstGeom>
          <a:solidFill>
            <a:srgbClr val="503B2E"/>
          </a:solidFill>
          <a:ln/>
        </p:spPr>
      </p:sp>
      <p:sp>
        <p:nvSpPr>
          <p:cNvPr id="673" name="Shape 671"/>
          <p:cNvSpPr/>
          <p:nvPr/>
        </p:nvSpPr>
        <p:spPr>
          <a:xfrm>
            <a:off x="1653657" y="5186591"/>
            <a:ext cx="153443" cy="125844"/>
          </a:xfrm>
          <a:prstGeom prst="rect">
            <a:avLst/>
          </a:prstGeom>
          <a:solidFill>
            <a:srgbClr val="503A2D"/>
          </a:solidFill>
          <a:ln/>
        </p:spPr>
      </p:sp>
      <p:sp>
        <p:nvSpPr>
          <p:cNvPr id="674" name="Shape 672"/>
          <p:cNvSpPr/>
          <p:nvPr/>
        </p:nvSpPr>
        <p:spPr>
          <a:xfrm>
            <a:off x="1788813" y="5186591"/>
            <a:ext cx="153443" cy="125844"/>
          </a:xfrm>
          <a:prstGeom prst="rect">
            <a:avLst/>
          </a:prstGeom>
          <a:solidFill>
            <a:srgbClr val="50382D"/>
          </a:solidFill>
          <a:ln/>
        </p:spPr>
      </p:sp>
      <p:sp>
        <p:nvSpPr>
          <p:cNvPr id="675" name="Shape 673"/>
          <p:cNvSpPr/>
          <p:nvPr/>
        </p:nvSpPr>
        <p:spPr>
          <a:xfrm>
            <a:off x="1923968" y="5186591"/>
            <a:ext cx="153443" cy="125844"/>
          </a:xfrm>
          <a:prstGeom prst="rect">
            <a:avLst/>
          </a:prstGeom>
          <a:solidFill>
            <a:srgbClr val="4F372C"/>
          </a:solidFill>
          <a:ln/>
        </p:spPr>
      </p:sp>
      <p:sp>
        <p:nvSpPr>
          <p:cNvPr id="676" name="Shape 674"/>
          <p:cNvSpPr/>
          <p:nvPr/>
        </p:nvSpPr>
        <p:spPr>
          <a:xfrm>
            <a:off x="2059123" y="5186591"/>
            <a:ext cx="153443" cy="125844"/>
          </a:xfrm>
          <a:prstGeom prst="rect">
            <a:avLst/>
          </a:prstGeom>
          <a:solidFill>
            <a:srgbClr val="4F362B"/>
          </a:solidFill>
          <a:ln/>
        </p:spPr>
      </p:sp>
      <p:sp>
        <p:nvSpPr>
          <p:cNvPr id="677" name="Shape 675"/>
          <p:cNvSpPr/>
          <p:nvPr/>
        </p:nvSpPr>
        <p:spPr>
          <a:xfrm>
            <a:off x="2194279" y="5186591"/>
            <a:ext cx="153443" cy="125844"/>
          </a:xfrm>
          <a:prstGeom prst="rect">
            <a:avLst/>
          </a:prstGeom>
          <a:solidFill>
            <a:srgbClr val="4F342B"/>
          </a:solidFill>
          <a:ln/>
        </p:spPr>
      </p:sp>
      <p:sp>
        <p:nvSpPr>
          <p:cNvPr id="678" name="Shape 676"/>
          <p:cNvSpPr/>
          <p:nvPr/>
        </p:nvSpPr>
        <p:spPr>
          <a:xfrm>
            <a:off x="2329434" y="5186591"/>
            <a:ext cx="153443" cy="125844"/>
          </a:xfrm>
          <a:prstGeom prst="rect">
            <a:avLst/>
          </a:prstGeom>
          <a:solidFill>
            <a:srgbClr val="4F332A"/>
          </a:solidFill>
          <a:ln/>
        </p:spPr>
      </p:sp>
      <p:sp>
        <p:nvSpPr>
          <p:cNvPr id="679" name="Shape 677"/>
          <p:cNvSpPr/>
          <p:nvPr/>
        </p:nvSpPr>
        <p:spPr>
          <a:xfrm>
            <a:off x="2464589" y="5186591"/>
            <a:ext cx="153443" cy="125844"/>
          </a:xfrm>
          <a:prstGeom prst="rect">
            <a:avLst/>
          </a:prstGeom>
          <a:solidFill>
            <a:srgbClr val="4F3229"/>
          </a:solidFill>
          <a:ln/>
        </p:spPr>
      </p:sp>
      <p:sp>
        <p:nvSpPr>
          <p:cNvPr id="680" name="Shape 678"/>
          <p:cNvSpPr/>
          <p:nvPr/>
        </p:nvSpPr>
        <p:spPr>
          <a:xfrm>
            <a:off x="2599745" y="5186591"/>
            <a:ext cx="153443" cy="125844"/>
          </a:xfrm>
          <a:prstGeom prst="rect">
            <a:avLst/>
          </a:prstGeom>
          <a:solidFill>
            <a:srgbClr val="4F3029"/>
          </a:solidFill>
          <a:ln/>
        </p:spPr>
      </p:sp>
      <p:sp>
        <p:nvSpPr>
          <p:cNvPr id="681" name="Shape 679"/>
          <p:cNvSpPr/>
          <p:nvPr/>
        </p:nvSpPr>
        <p:spPr>
          <a:xfrm>
            <a:off x="2734900" y="5186591"/>
            <a:ext cx="153443" cy="125844"/>
          </a:xfrm>
          <a:prstGeom prst="rect">
            <a:avLst/>
          </a:prstGeom>
          <a:solidFill>
            <a:srgbClr val="4F2F28"/>
          </a:solidFill>
          <a:ln/>
        </p:spPr>
      </p:sp>
      <p:sp>
        <p:nvSpPr>
          <p:cNvPr id="682" name="Shape 680"/>
          <p:cNvSpPr/>
          <p:nvPr/>
        </p:nvSpPr>
        <p:spPr>
          <a:xfrm>
            <a:off x="2870055" y="5186591"/>
            <a:ext cx="153443" cy="125844"/>
          </a:xfrm>
          <a:prstGeom prst="rect">
            <a:avLst/>
          </a:prstGeom>
          <a:solidFill>
            <a:srgbClr val="4F2E27"/>
          </a:solidFill>
          <a:ln/>
        </p:spPr>
      </p:sp>
      <p:sp>
        <p:nvSpPr>
          <p:cNvPr id="683" name="Shape 681"/>
          <p:cNvSpPr/>
          <p:nvPr/>
        </p:nvSpPr>
        <p:spPr>
          <a:xfrm>
            <a:off x="3005211" y="5186591"/>
            <a:ext cx="153443" cy="125844"/>
          </a:xfrm>
          <a:prstGeom prst="rect">
            <a:avLst/>
          </a:prstGeom>
          <a:solidFill>
            <a:srgbClr val="4F2C27"/>
          </a:solidFill>
          <a:ln/>
        </p:spPr>
      </p:sp>
      <p:sp>
        <p:nvSpPr>
          <p:cNvPr id="684" name="Shape 682"/>
          <p:cNvSpPr/>
          <p:nvPr/>
        </p:nvSpPr>
        <p:spPr>
          <a:xfrm>
            <a:off x="3140366" y="5186591"/>
            <a:ext cx="153443" cy="125844"/>
          </a:xfrm>
          <a:prstGeom prst="rect">
            <a:avLst/>
          </a:prstGeom>
          <a:solidFill>
            <a:srgbClr val="4E2B26"/>
          </a:solidFill>
          <a:ln/>
        </p:spPr>
      </p:sp>
      <p:sp>
        <p:nvSpPr>
          <p:cNvPr id="685" name="Shape 683"/>
          <p:cNvSpPr/>
          <p:nvPr/>
        </p:nvSpPr>
        <p:spPr>
          <a:xfrm>
            <a:off x="3275521" y="5186591"/>
            <a:ext cx="153443" cy="125844"/>
          </a:xfrm>
          <a:prstGeom prst="rect">
            <a:avLst/>
          </a:prstGeom>
          <a:solidFill>
            <a:srgbClr val="4E2A26"/>
          </a:solidFill>
          <a:ln/>
        </p:spPr>
      </p:sp>
      <p:sp>
        <p:nvSpPr>
          <p:cNvPr id="686" name="Shape 684"/>
          <p:cNvSpPr/>
          <p:nvPr/>
        </p:nvSpPr>
        <p:spPr>
          <a:xfrm>
            <a:off x="3410677" y="5186591"/>
            <a:ext cx="153443" cy="125844"/>
          </a:xfrm>
          <a:prstGeom prst="rect">
            <a:avLst/>
          </a:prstGeom>
          <a:solidFill>
            <a:srgbClr val="4E2825"/>
          </a:solidFill>
          <a:ln/>
        </p:spPr>
      </p:sp>
      <p:sp>
        <p:nvSpPr>
          <p:cNvPr id="687" name="Shape 685"/>
          <p:cNvSpPr/>
          <p:nvPr/>
        </p:nvSpPr>
        <p:spPr>
          <a:xfrm>
            <a:off x="3545832" y="5186591"/>
            <a:ext cx="153443" cy="125844"/>
          </a:xfrm>
          <a:prstGeom prst="rect">
            <a:avLst/>
          </a:prstGeom>
          <a:solidFill>
            <a:srgbClr val="4E2724"/>
          </a:solidFill>
          <a:ln/>
        </p:spPr>
      </p:sp>
      <p:sp>
        <p:nvSpPr>
          <p:cNvPr id="688" name="Shape 686"/>
          <p:cNvSpPr/>
          <p:nvPr/>
        </p:nvSpPr>
        <p:spPr>
          <a:xfrm>
            <a:off x="3680988" y="5186591"/>
            <a:ext cx="153443" cy="125844"/>
          </a:xfrm>
          <a:prstGeom prst="rect">
            <a:avLst/>
          </a:prstGeom>
          <a:solidFill>
            <a:srgbClr val="4E2624"/>
          </a:solidFill>
          <a:ln/>
        </p:spPr>
      </p:sp>
      <p:sp>
        <p:nvSpPr>
          <p:cNvPr id="689" name="Shape 687"/>
          <p:cNvSpPr/>
          <p:nvPr/>
        </p:nvSpPr>
        <p:spPr>
          <a:xfrm>
            <a:off x="3816143" y="5186591"/>
            <a:ext cx="153443" cy="125844"/>
          </a:xfrm>
          <a:prstGeom prst="rect">
            <a:avLst/>
          </a:prstGeom>
          <a:solidFill>
            <a:srgbClr val="4E2423"/>
          </a:solidFill>
          <a:ln/>
        </p:spPr>
      </p:sp>
      <p:sp>
        <p:nvSpPr>
          <p:cNvPr id="690" name="Shape 688"/>
          <p:cNvSpPr/>
          <p:nvPr/>
        </p:nvSpPr>
        <p:spPr>
          <a:xfrm>
            <a:off x="3951298" y="5186591"/>
            <a:ext cx="126791" cy="125844"/>
          </a:xfrm>
          <a:prstGeom prst="rect">
            <a:avLst/>
          </a:prstGeom>
          <a:solidFill>
            <a:srgbClr val="4E2322"/>
          </a:solidFill>
          <a:ln/>
        </p:spPr>
      </p:sp>
      <p:sp>
        <p:nvSpPr>
          <p:cNvPr id="691" name="Shape 689"/>
          <p:cNvSpPr/>
          <p:nvPr/>
        </p:nvSpPr>
        <p:spPr>
          <a:xfrm>
            <a:off x="633599" y="5294147"/>
            <a:ext cx="92259" cy="125844"/>
          </a:xfrm>
          <a:prstGeom prst="rect">
            <a:avLst/>
          </a:prstGeom>
          <a:solidFill>
            <a:srgbClr val="4A3F2E"/>
          </a:solidFill>
          <a:ln/>
        </p:spPr>
      </p:sp>
      <p:sp>
        <p:nvSpPr>
          <p:cNvPr id="692" name="Shape 690"/>
          <p:cNvSpPr/>
          <p:nvPr/>
        </p:nvSpPr>
        <p:spPr>
          <a:xfrm>
            <a:off x="707570" y="5294147"/>
            <a:ext cx="153443" cy="125844"/>
          </a:xfrm>
          <a:prstGeom prst="rect">
            <a:avLst/>
          </a:prstGeom>
          <a:solidFill>
            <a:srgbClr val="4A3E2D"/>
          </a:solidFill>
          <a:ln/>
        </p:spPr>
      </p:sp>
      <p:sp>
        <p:nvSpPr>
          <p:cNvPr id="693" name="Shape 691"/>
          <p:cNvSpPr/>
          <p:nvPr/>
        </p:nvSpPr>
        <p:spPr>
          <a:xfrm>
            <a:off x="842725" y="5294147"/>
            <a:ext cx="153443" cy="125844"/>
          </a:xfrm>
          <a:prstGeom prst="rect">
            <a:avLst/>
          </a:prstGeom>
          <a:solidFill>
            <a:srgbClr val="4A3C2D"/>
          </a:solidFill>
          <a:ln/>
        </p:spPr>
      </p:sp>
      <p:sp>
        <p:nvSpPr>
          <p:cNvPr id="694" name="Shape 692"/>
          <p:cNvSpPr/>
          <p:nvPr/>
        </p:nvSpPr>
        <p:spPr>
          <a:xfrm>
            <a:off x="977880" y="5294147"/>
            <a:ext cx="153443" cy="125844"/>
          </a:xfrm>
          <a:prstGeom prst="rect">
            <a:avLst/>
          </a:prstGeom>
          <a:solidFill>
            <a:srgbClr val="4A3B2C"/>
          </a:solidFill>
          <a:ln/>
        </p:spPr>
      </p:sp>
      <p:sp>
        <p:nvSpPr>
          <p:cNvPr id="695" name="Shape 693"/>
          <p:cNvSpPr/>
          <p:nvPr/>
        </p:nvSpPr>
        <p:spPr>
          <a:xfrm>
            <a:off x="1113036" y="5294147"/>
            <a:ext cx="153443" cy="125844"/>
          </a:xfrm>
          <a:prstGeom prst="rect">
            <a:avLst/>
          </a:prstGeom>
          <a:solidFill>
            <a:srgbClr val="493A2C"/>
          </a:solidFill>
          <a:ln/>
        </p:spPr>
      </p:sp>
      <p:sp>
        <p:nvSpPr>
          <p:cNvPr id="696" name="Shape 694"/>
          <p:cNvSpPr/>
          <p:nvPr/>
        </p:nvSpPr>
        <p:spPr>
          <a:xfrm>
            <a:off x="1248191" y="5294147"/>
            <a:ext cx="153443" cy="125844"/>
          </a:xfrm>
          <a:prstGeom prst="rect">
            <a:avLst/>
          </a:prstGeom>
          <a:solidFill>
            <a:srgbClr val="49392B"/>
          </a:solidFill>
          <a:ln/>
        </p:spPr>
      </p:sp>
      <p:sp>
        <p:nvSpPr>
          <p:cNvPr id="697" name="Shape 695"/>
          <p:cNvSpPr/>
          <p:nvPr/>
        </p:nvSpPr>
        <p:spPr>
          <a:xfrm>
            <a:off x="1383347" y="5294147"/>
            <a:ext cx="153443" cy="125844"/>
          </a:xfrm>
          <a:prstGeom prst="rect">
            <a:avLst/>
          </a:prstGeom>
          <a:solidFill>
            <a:srgbClr val="49382B"/>
          </a:solidFill>
          <a:ln/>
        </p:spPr>
      </p:sp>
      <p:sp>
        <p:nvSpPr>
          <p:cNvPr id="698" name="Shape 696"/>
          <p:cNvSpPr/>
          <p:nvPr/>
        </p:nvSpPr>
        <p:spPr>
          <a:xfrm>
            <a:off x="1518502" y="5294147"/>
            <a:ext cx="153443" cy="125844"/>
          </a:xfrm>
          <a:prstGeom prst="rect">
            <a:avLst/>
          </a:prstGeom>
          <a:solidFill>
            <a:srgbClr val="49362A"/>
          </a:solidFill>
          <a:ln/>
        </p:spPr>
      </p:sp>
      <p:sp>
        <p:nvSpPr>
          <p:cNvPr id="699" name="Shape 697"/>
          <p:cNvSpPr/>
          <p:nvPr/>
        </p:nvSpPr>
        <p:spPr>
          <a:xfrm>
            <a:off x="1653657" y="5294147"/>
            <a:ext cx="153443" cy="125844"/>
          </a:xfrm>
          <a:prstGeom prst="rect">
            <a:avLst/>
          </a:prstGeom>
          <a:solidFill>
            <a:srgbClr val="493529"/>
          </a:solidFill>
          <a:ln/>
        </p:spPr>
      </p:sp>
      <p:sp>
        <p:nvSpPr>
          <p:cNvPr id="700" name="Shape 698"/>
          <p:cNvSpPr/>
          <p:nvPr/>
        </p:nvSpPr>
        <p:spPr>
          <a:xfrm>
            <a:off x="1788813" y="5294147"/>
            <a:ext cx="153443" cy="125844"/>
          </a:xfrm>
          <a:prstGeom prst="rect">
            <a:avLst/>
          </a:prstGeom>
          <a:solidFill>
            <a:srgbClr val="493429"/>
          </a:solidFill>
          <a:ln/>
        </p:spPr>
      </p:sp>
      <p:sp>
        <p:nvSpPr>
          <p:cNvPr id="701" name="Shape 699"/>
          <p:cNvSpPr/>
          <p:nvPr/>
        </p:nvSpPr>
        <p:spPr>
          <a:xfrm>
            <a:off x="1923968" y="5294147"/>
            <a:ext cx="153443" cy="125844"/>
          </a:xfrm>
          <a:prstGeom prst="rect">
            <a:avLst/>
          </a:prstGeom>
          <a:solidFill>
            <a:srgbClr val="493328"/>
          </a:solidFill>
          <a:ln/>
        </p:spPr>
      </p:sp>
      <p:sp>
        <p:nvSpPr>
          <p:cNvPr id="702" name="Shape 700"/>
          <p:cNvSpPr/>
          <p:nvPr/>
        </p:nvSpPr>
        <p:spPr>
          <a:xfrm>
            <a:off x="2059123" y="5294147"/>
            <a:ext cx="153443" cy="125844"/>
          </a:xfrm>
          <a:prstGeom prst="rect">
            <a:avLst/>
          </a:prstGeom>
          <a:solidFill>
            <a:srgbClr val="493128"/>
          </a:solidFill>
          <a:ln/>
        </p:spPr>
      </p:sp>
      <p:sp>
        <p:nvSpPr>
          <p:cNvPr id="703" name="Shape 701"/>
          <p:cNvSpPr/>
          <p:nvPr/>
        </p:nvSpPr>
        <p:spPr>
          <a:xfrm>
            <a:off x="2194279" y="5294147"/>
            <a:ext cx="153443" cy="125844"/>
          </a:xfrm>
          <a:prstGeom prst="rect">
            <a:avLst/>
          </a:prstGeom>
          <a:solidFill>
            <a:srgbClr val="493027"/>
          </a:solidFill>
          <a:ln/>
        </p:spPr>
      </p:sp>
      <p:sp>
        <p:nvSpPr>
          <p:cNvPr id="704" name="Shape 702"/>
          <p:cNvSpPr/>
          <p:nvPr/>
        </p:nvSpPr>
        <p:spPr>
          <a:xfrm>
            <a:off x="2329434" y="5294147"/>
            <a:ext cx="153443" cy="125844"/>
          </a:xfrm>
          <a:prstGeom prst="rect">
            <a:avLst/>
          </a:prstGeom>
          <a:solidFill>
            <a:srgbClr val="482F26"/>
          </a:solidFill>
          <a:ln/>
        </p:spPr>
      </p:sp>
      <p:sp>
        <p:nvSpPr>
          <p:cNvPr id="705" name="Shape 703"/>
          <p:cNvSpPr/>
          <p:nvPr/>
        </p:nvSpPr>
        <p:spPr>
          <a:xfrm>
            <a:off x="2464589" y="5294147"/>
            <a:ext cx="153443" cy="125844"/>
          </a:xfrm>
          <a:prstGeom prst="rect">
            <a:avLst/>
          </a:prstGeom>
          <a:solidFill>
            <a:srgbClr val="482E26"/>
          </a:solidFill>
          <a:ln/>
        </p:spPr>
      </p:sp>
      <p:sp>
        <p:nvSpPr>
          <p:cNvPr id="706" name="Shape 704"/>
          <p:cNvSpPr/>
          <p:nvPr/>
        </p:nvSpPr>
        <p:spPr>
          <a:xfrm>
            <a:off x="2599745" y="5294147"/>
            <a:ext cx="153443" cy="125844"/>
          </a:xfrm>
          <a:prstGeom prst="rect">
            <a:avLst/>
          </a:prstGeom>
          <a:solidFill>
            <a:srgbClr val="482C25"/>
          </a:solidFill>
          <a:ln/>
        </p:spPr>
      </p:sp>
      <p:sp>
        <p:nvSpPr>
          <p:cNvPr id="707" name="Shape 705"/>
          <p:cNvSpPr/>
          <p:nvPr/>
        </p:nvSpPr>
        <p:spPr>
          <a:xfrm>
            <a:off x="2734900" y="5294147"/>
            <a:ext cx="153443" cy="125844"/>
          </a:xfrm>
          <a:prstGeom prst="rect">
            <a:avLst/>
          </a:prstGeom>
          <a:solidFill>
            <a:srgbClr val="482B25"/>
          </a:solidFill>
          <a:ln/>
        </p:spPr>
      </p:sp>
      <p:sp>
        <p:nvSpPr>
          <p:cNvPr id="708" name="Shape 706"/>
          <p:cNvSpPr/>
          <p:nvPr/>
        </p:nvSpPr>
        <p:spPr>
          <a:xfrm>
            <a:off x="2870055" y="5294147"/>
            <a:ext cx="153443" cy="125844"/>
          </a:xfrm>
          <a:prstGeom prst="rect">
            <a:avLst/>
          </a:prstGeom>
          <a:solidFill>
            <a:srgbClr val="482A24"/>
          </a:solidFill>
          <a:ln/>
        </p:spPr>
      </p:sp>
      <p:sp>
        <p:nvSpPr>
          <p:cNvPr id="709" name="Shape 707"/>
          <p:cNvSpPr/>
          <p:nvPr/>
        </p:nvSpPr>
        <p:spPr>
          <a:xfrm>
            <a:off x="3005211" y="5294147"/>
            <a:ext cx="153443" cy="125844"/>
          </a:xfrm>
          <a:prstGeom prst="rect">
            <a:avLst/>
          </a:prstGeom>
          <a:solidFill>
            <a:srgbClr val="482924"/>
          </a:solidFill>
          <a:ln/>
        </p:spPr>
      </p:sp>
      <p:sp>
        <p:nvSpPr>
          <p:cNvPr id="710" name="Shape 708"/>
          <p:cNvSpPr/>
          <p:nvPr/>
        </p:nvSpPr>
        <p:spPr>
          <a:xfrm>
            <a:off x="3140366" y="5294147"/>
            <a:ext cx="153443" cy="125844"/>
          </a:xfrm>
          <a:prstGeom prst="rect">
            <a:avLst/>
          </a:prstGeom>
          <a:solidFill>
            <a:srgbClr val="482723"/>
          </a:solidFill>
          <a:ln/>
        </p:spPr>
      </p:sp>
      <p:sp>
        <p:nvSpPr>
          <p:cNvPr id="711" name="Shape 709"/>
          <p:cNvSpPr/>
          <p:nvPr/>
        </p:nvSpPr>
        <p:spPr>
          <a:xfrm>
            <a:off x="3275521" y="5294147"/>
            <a:ext cx="153443" cy="125844"/>
          </a:xfrm>
          <a:prstGeom prst="rect">
            <a:avLst/>
          </a:prstGeom>
          <a:solidFill>
            <a:srgbClr val="482622"/>
          </a:solidFill>
          <a:ln/>
        </p:spPr>
      </p:sp>
      <p:sp>
        <p:nvSpPr>
          <p:cNvPr id="712" name="Shape 710"/>
          <p:cNvSpPr/>
          <p:nvPr/>
        </p:nvSpPr>
        <p:spPr>
          <a:xfrm>
            <a:off x="3410677" y="5294147"/>
            <a:ext cx="153443" cy="125844"/>
          </a:xfrm>
          <a:prstGeom prst="rect">
            <a:avLst/>
          </a:prstGeom>
          <a:solidFill>
            <a:srgbClr val="482522"/>
          </a:solidFill>
          <a:ln/>
        </p:spPr>
      </p:sp>
      <p:sp>
        <p:nvSpPr>
          <p:cNvPr id="713" name="Shape 711"/>
          <p:cNvSpPr/>
          <p:nvPr/>
        </p:nvSpPr>
        <p:spPr>
          <a:xfrm>
            <a:off x="3545832" y="5294147"/>
            <a:ext cx="153443" cy="125844"/>
          </a:xfrm>
          <a:prstGeom prst="rect">
            <a:avLst/>
          </a:prstGeom>
          <a:solidFill>
            <a:srgbClr val="472421"/>
          </a:solidFill>
          <a:ln/>
        </p:spPr>
      </p:sp>
      <p:sp>
        <p:nvSpPr>
          <p:cNvPr id="714" name="Shape 712"/>
          <p:cNvSpPr/>
          <p:nvPr/>
        </p:nvSpPr>
        <p:spPr>
          <a:xfrm>
            <a:off x="3680988" y="5294147"/>
            <a:ext cx="153443" cy="125844"/>
          </a:xfrm>
          <a:prstGeom prst="rect">
            <a:avLst/>
          </a:prstGeom>
          <a:solidFill>
            <a:srgbClr val="472221"/>
          </a:solidFill>
          <a:ln/>
        </p:spPr>
      </p:sp>
      <p:sp>
        <p:nvSpPr>
          <p:cNvPr id="715" name="Shape 713"/>
          <p:cNvSpPr/>
          <p:nvPr/>
        </p:nvSpPr>
        <p:spPr>
          <a:xfrm>
            <a:off x="3816143" y="5294147"/>
            <a:ext cx="153443" cy="125844"/>
          </a:xfrm>
          <a:prstGeom prst="rect">
            <a:avLst/>
          </a:prstGeom>
          <a:solidFill>
            <a:srgbClr val="472120"/>
          </a:solidFill>
          <a:ln/>
        </p:spPr>
      </p:sp>
      <p:sp>
        <p:nvSpPr>
          <p:cNvPr id="716" name="Shape 714"/>
          <p:cNvSpPr/>
          <p:nvPr/>
        </p:nvSpPr>
        <p:spPr>
          <a:xfrm>
            <a:off x="3951298" y="5294147"/>
            <a:ext cx="73971" cy="125844"/>
          </a:xfrm>
          <a:prstGeom prst="rect">
            <a:avLst/>
          </a:prstGeom>
          <a:solidFill>
            <a:srgbClr val="472020"/>
          </a:solidFill>
          <a:ln/>
        </p:spPr>
      </p:sp>
      <p:sp>
        <p:nvSpPr>
          <p:cNvPr id="717" name="Shape 715"/>
          <p:cNvSpPr/>
          <p:nvPr/>
        </p:nvSpPr>
        <p:spPr>
          <a:xfrm>
            <a:off x="855878" y="5401704"/>
            <a:ext cx="5135" cy="125844"/>
          </a:xfrm>
          <a:prstGeom prst="rect">
            <a:avLst/>
          </a:prstGeom>
          <a:solidFill>
            <a:srgbClr val="433829"/>
          </a:solidFill>
          <a:ln/>
        </p:spPr>
      </p:sp>
      <p:sp>
        <p:nvSpPr>
          <p:cNvPr id="718" name="Shape 716"/>
          <p:cNvSpPr/>
          <p:nvPr/>
        </p:nvSpPr>
        <p:spPr>
          <a:xfrm>
            <a:off x="855878" y="5401704"/>
            <a:ext cx="140290" cy="125844"/>
          </a:xfrm>
          <a:prstGeom prst="rect">
            <a:avLst/>
          </a:prstGeom>
          <a:solidFill>
            <a:srgbClr val="433729"/>
          </a:solidFill>
          <a:ln/>
        </p:spPr>
      </p:sp>
      <p:sp>
        <p:nvSpPr>
          <p:cNvPr id="719" name="Shape 717"/>
          <p:cNvSpPr/>
          <p:nvPr/>
        </p:nvSpPr>
        <p:spPr>
          <a:xfrm>
            <a:off x="977880" y="5401704"/>
            <a:ext cx="153443" cy="125844"/>
          </a:xfrm>
          <a:prstGeom prst="rect">
            <a:avLst/>
          </a:prstGeom>
          <a:solidFill>
            <a:srgbClr val="433628"/>
          </a:solidFill>
          <a:ln/>
        </p:spPr>
      </p:sp>
      <p:sp>
        <p:nvSpPr>
          <p:cNvPr id="720" name="Shape 718"/>
          <p:cNvSpPr/>
          <p:nvPr/>
        </p:nvSpPr>
        <p:spPr>
          <a:xfrm>
            <a:off x="1113036" y="5401704"/>
            <a:ext cx="153443" cy="125844"/>
          </a:xfrm>
          <a:prstGeom prst="rect">
            <a:avLst/>
          </a:prstGeom>
          <a:solidFill>
            <a:srgbClr val="433528"/>
          </a:solidFill>
          <a:ln/>
        </p:spPr>
      </p:sp>
      <p:sp>
        <p:nvSpPr>
          <p:cNvPr id="721" name="Shape 719"/>
          <p:cNvSpPr/>
          <p:nvPr/>
        </p:nvSpPr>
        <p:spPr>
          <a:xfrm>
            <a:off x="1248191" y="5401704"/>
            <a:ext cx="153443" cy="125844"/>
          </a:xfrm>
          <a:prstGeom prst="rect">
            <a:avLst/>
          </a:prstGeom>
          <a:solidFill>
            <a:srgbClr val="433427"/>
          </a:solidFill>
          <a:ln/>
        </p:spPr>
      </p:sp>
      <p:sp>
        <p:nvSpPr>
          <p:cNvPr id="722" name="Shape 720"/>
          <p:cNvSpPr/>
          <p:nvPr/>
        </p:nvSpPr>
        <p:spPr>
          <a:xfrm>
            <a:off x="1383347" y="5401704"/>
            <a:ext cx="153443" cy="125844"/>
          </a:xfrm>
          <a:prstGeom prst="rect">
            <a:avLst/>
          </a:prstGeom>
          <a:solidFill>
            <a:srgbClr val="433327"/>
          </a:solidFill>
          <a:ln/>
        </p:spPr>
      </p:sp>
      <p:sp>
        <p:nvSpPr>
          <p:cNvPr id="723" name="Shape 721"/>
          <p:cNvSpPr/>
          <p:nvPr/>
        </p:nvSpPr>
        <p:spPr>
          <a:xfrm>
            <a:off x="1518502" y="5401704"/>
            <a:ext cx="153443" cy="125844"/>
          </a:xfrm>
          <a:prstGeom prst="rect">
            <a:avLst/>
          </a:prstGeom>
          <a:solidFill>
            <a:srgbClr val="423126"/>
          </a:solidFill>
          <a:ln/>
        </p:spPr>
      </p:sp>
      <p:sp>
        <p:nvSpPr>
          <p:cNvPr id="724" name="Shape 722"/>
          <p:cNvSpPr/>
          <p:nvPr/>
        </p:nvSpPr>
        <p:spPr>
          <a:xfrm>
            <a:off x="1653657" y="5401704"/>
            <a:ext cx="153443" cy="125844"/>
          </a:xfrm>
          <a:prstGeom prst="rect">
            <a:avLst/>
          </a:prstGeom>
          <a:solidFill>
            <a:srgbClr val="423026"/>
          </a:solidFill>
          <a:ln/>
        </p:spPr>
      </p:sp>
      <p:sp>
        <p:nvSpPr>
          <p:cNvPr id="725" name="Shape 723"/>
          <p:cNvSpPr/>
          <p:nvPr/>
        </p:nvSpPr>
        <p:spPr>
          <a:xfrm>
            <a:off x="1788813" y="5401704"/>
            <a:ext cx="153443" cy="125844"/>
          </a:xfrm>
          <a:prstGeom prst="rect">
            <a:avLst/>
          </a:prstGeom>
          <a:solidFill>
            <a:srgbClr val="422F25"/>
          </a:solidFill>
          <a:ln/>
        </p:spPr>
      </p:sp>
      <p:sp>
        <p:nvSpPr>
          <p:cNvPr id="726" name="Shape 724"/>
          <p:cNvSpPr/>
          <p:nvPr/>
        </p:nvSpPr>
        <p:spPr>
          <a:xfrm>
            <a:off x="1923968" y="5401704"/>
            <a:ext cx="153443" cy="125844"/>
          </a:xfrm>
          <a:prstGeom prst="rect">
            <a:avLst/>
          </a:prstGeom>
          <a:solidFill>
            <a:srgbClr val="422E25"/>
          </a:solidFill>
          <a:ln/>
        </p:spPr>
      </p:sp>
      <p:sp>
        <p:nvSpPr>
          <p:cNvPr id="727" name="Shape 725"/>
          <p:cNvSpPr/>
          <p:nvPr/>
        </p:nvSpPr>
        <p:spPr>
          <a:xfrm>
            <a:off x="2059123" y="5401704"/>
            <a:ext cx="153443" cy="125844"/>
          </a:xfrm>
          <a:prstGeom prst="rect">
            <a:avLst/>
          </a:prstGeom>
          <a:solidFill>
            <a:srgbClr val="422D24"/>
          </a:solidFill>
          <a:ln/>
        </p:spPr>
      </p:sp>
      <p:sp>
        <p:nvSpPr>
          <p:cNvPr id="728" name="Shape 726"/>
          <p:cNvSpPr/>
          <p:nvPr/>
        </p:nvSpPr>
        <p:spPr>
          <a:xfrm>
            <a:off x="2194279" y="5401704"/>
            <a:ext cx="153443" cy="125844"/>
          </a:xfrm>
          <a:prstGeom prst="rect">
            <a:avLst/>
          </a:prstGeom>
          <a:solidFill>
            <a:srgbClr val="422C24"/>
          </a:solidFill>
          <a:ln/>
        </p:spPr>
      </p:sp>
      <p:sp>
        <p:nvSpPr>
          <p:cNvPr id="729" name="Shape 727"/>
          <p:cNvSpPr/>
          <p:nvPr/>
        </p:nvSpPr>
        <p:spPr>
          <a:xfrm>
            <a:off x="2329434" y="5401704"/>
            <a:ext cx="153443" cy="125844"/>
          </a:xfrm>
          <a:prstGeom prst="rect">
            <a:avLst/>
          </a:prstGeom>
          <a:solidFill>
            <a:srgbClr val="422B23"/>
          </a:solidFill>
          <a:ln/>
        </p:spPr>
      </p:sp>
      <p:sp>
        <p:nvSpPr>
          <p:cNvPr id="730" name="Shape 728"/>
          <p:cNvSpPr/>
          <p:nvPr/>
        </p:nvSpPr>
        <p:spPr>
          <a:xfrm>
            <a:off x="2464589" y="5401704"/>
            <a:ext cx="153443" cy="125844"/>
          </a:xfrm>
          <a:prstGeom prst="rect">
            <a:avLst/>
          </a:prstGeom>
          <a:solidFill>
            <a:srgbClr val="422A22"/>
          </a:solidFill>
          <a:ln/>
        </p:spPr>
      </p:sp>
      <p:sp>
        <p:nvSpPr>
          <p:cNvPr id="731" name="Shape 729"/>
          <p:cNvSpPr/>
          <p:nvPr/>
        </p:nvSpPr>
        <p:spPr>
          <a:xfrm>
            <a:off x="2599745" y="5401704"/>
            <a:ext cx="153443" cy="125844"/>
          </a:xfrm>
          <a:prstGeom prst="rect">
            <a:avLst/>
          </a:prstGeom>
          <a:solidFill>
            <a:srgbClr val="422822"/>
          </a:solidFill>
          <a:ln/>
        </p:spPr>
      </p:sp>
      <p:sp>
        <p:nvSpPr>
          <p:cNvPr id="732" name="Shape 730"/>
          <p:cNvSpPr/>
          <p:nvPr/>
        </p:nvSpPr>
        <p:spPr>
          <a:xfrm>
            <a:off x="2734900" y="5401704"/>
            <a:ext cx="153443" cy="125844"/>
          </a:xfrm>
          <a:prstGeom prst="rect">
            <a:avLst/>
          </a:prstGeom>
          <a:solidFill>
            <a:srgbClr val="422721"/>
          </a:solidFill>
          <a:ln/>
        </p:spPr>
      </p:sp>
      <p:sp>
        <p:nvSpPr>
          <p:cNvPr id="733" name="Shape 731"/>
          <p:cNvSpPr/>
          <p:nvPr/>
        </p:nvSpPr>
        <p:spPr>
          <a:xfrm>
            <a:off x="2870055" y="5401704"/>
            <a:ext cx="153443" cy="125844"/>
          </a:xfrm>
          <a:prstGeom prst="rect">
            <a:avLst/>
          </a:prstGeom>
          <a:solidFill>
            <a:srgbClr val="422621"/>
          </a:solidFill>
          <a:ln/>
        </p:spPr>
      </p:sp>
      <p:sp>
        <p:nvSpPr>
          <p:cNvPr id="734" name="Shape 732"/>
          <p:cNvSpPr/>
          <p:nvPr/>
        </p:nvSpPr>
        <p:spPr>
          <a:xfrm>
            <a:off x="3005211" y="5401704"/>
            <a:ext cx="153443" cy="125844"/>
          </a:xfrm>
          <a:prstGeom prst="rect">
            <a:avLst/>
          </a:prstGeom>
          <a:solidFill>
            <a:srgbClr val="422520"/>
          </a:solidFill>
          <a:ln/>
        </p:spPr>
      </p:sp>
      <p:sp>
        <p:nvSpPr>
          <p:cNvPr id="735" name="Shape 733"/>
          <p:cNvSpPr/>
          <p:nvPr/>
        </p:nvSpPr>
        <p:spPr>
          <a:xfrm>
            <a:off x="3140366" y="5401704"/>
            <a:ext cx="153443" cy="125844"/>
          </a:xfrm>
          <a:prstGeom prst="rect">
            <a:avLst/>
          </a:prstGeom>
          <a:solidFill>
            <a:srgbClr val="412420"/>
          </a:solidFill>
          <a:ln/>
        </p:spPr>
      </p:sp>
      <p:sp>
        <p:nvSpPr>
          <p:cNvPr id="736" name="Shape 734"/>
          <p:cNvSpPr/>
          <p:nvPr/>
        </p:nvSpPr>
        <p:spPr>
          <a:xfrm>
            <a:off x="3275521" y="5401704"/>
            <a:ext cx="153443" cy="125844"/>
          </a:xfrm>
          <a:prstGeom prst="rect">
            <a:avLst/>
          </a:prstGeom>
          <a:solidFill>
            <a:srgbClr val="41231F"/>
          </a:solidFill>
          <a:ln/>
        </p:spPr>
      </p:sp>
      <p:sp>
        <p:nvSpPr>
          <p:cNvPr id="737" name="Shape 735"/>
          <p:cNvSpPr/>
          <p:nvPr/>
        </p:nvSpPr>
        <p:spPr>
          <a:xfrm>
            <a:off x="3410677" y="5401704"/>
            <a:ext cx="153443" cy="125844"/>
          </a:xfrm>
          <a:prstGeom prst="rect">
            <a:avLst/>
          </a:prstGeom>
          <a:solidFill>
            <a:srgbClr val="41211F"/>
          </a:solidFill>
          <a:ln/>
        </p:spPr>
      </p:sp>
      <p:sp>
        <p:nvSpPr>
          <p:cNvPr id="738" name="Shape 736"/>
          <p:cNvSpPr/>
          <p:nvPr/>
        </p:nvSpPr>
        <p:spPr>
          <a:xfrm>
            <a:off x="3545832" y="5401704"/>
            <a:ext cx="153443" cy="125844"/>
          </a:xfrm>
          <a:prstGeom prst="rect">
            <a:avLst/>
          </a:prstGeom>
          <a:solidFill>
            <a:srgbClr val="41201E"/>
          </a:solidFill>
          <a:ln/>
        </p:spPr>
      </p:sp>
      <p:sp>
        <p:nvSpPr>
          <p:cNvPr id="739" name="Shape 737"/>
          <p:cNvSpPr/>
          <p:nvPr/>
        </p:nvSpPr>
        <p:spPr>
          <a:xfrm>
            <a:off x="3680988" y="5401704"/>
            <a:ext cx="122002" cy="125844"/>
          </a:xfrm>
          <a:prstGeom prst="rect">
            <a:avLst/>
          </a:prstGeom>
          <a:solidFill>
            <a:srgbClr val="411F1E"/>
          </a:solidFill>
          <a:ln/>
        </p:spPr>
      </p:sp>
      <p:sp>
        <p:nvSpPr>
          <p:cNvPr id="740" name="Text 738"/>
          <p:cNvSpPr txBox="1"/>
          <p:nvPr/>
        </p:nvSpPr>
        <p:spPr>
          <a:xfrm>
            <a:off x="1415948" y="5044745"/>
            <a:ext cx="1828800" cy="338328"/>
          </a:xfrm>
          <a:prstGeom prst="rect">
            <a:avLst/>
          </a:prstGeom>
          <a:noFill/>
          <a:ln/>
        </p:spPr>
        <p:txBody>
          <a:bodyPr wrap="none" rtlCol="0" anchor="t"/>
          <a:lstStyle/>
          <a:p>
            <a:pPr algn="ctr" indent="0" marL="0">
              <a:buNone/>
            </a:pPr>
            <a:r>
              <a:rPr lang="nl-NL" sz="1600" dirty="0">
                <a:solidFill>
                  <a:srgbClr val="FFFFFF"/>
                </a:solidFill>
                <a:latin typeface="Kanit" pitchFamily="34" charset="0"/>
                <a:ea typeface="Kanit" pitchFamily="34" charset="-122"/>
                <a:cs typeface="Kanit" pitchFamily="34" charset="-120"/>
              </a:rPr>
              <a:t>Waarde</a:t>
            </a:r>
            <a:endParaRPr lang="nl-NL" sz="1600" dirty="0"/>
          </a:p>
        </p:txBody>
      </p:sp>
      <p:sp>
        <p:nvSpPr>
          <p:cNvPr id="741" name="Text 739"/>
          <p:cNvSpPr txBox="1"/>
          <p:nvPr/>
        </p:nvSpPr>
        <p:spPr>
          <a:xfrm>
            <a:off x="975665" y="5629046"/>
            <a:ext cx="2708453" cy="568757"/>
          </a:xfrm>
          <a:prstGeom prst="rect">
            <a:avLst/>
          </a:prstGeom>
          <a:noFill/>
          <a:ln/>
        </p:spPr>
        <p:txBody>
          <a:bodyPr wrap="square" rtlCol="0" anchor="t"/>
          <a:lstStyle/>
          <a:p>
            <a:pPr algn="ctr" indent="0" marL="0">
              <a:lnSpc>
                <a:spcPct val="150000"/>
              </a:lnSpc>
              <a:buNone/>
            </a:pPr>
            <a:r>
              <a:rPr lang="nl-NL" sz="1100" dirty="0">
                <a:solidFill>
                  <a:srgbClr val="FFFFFF"/>
                </a:solidFill>
                <a:latin typeface="Kanit" pitchFamily="34" charset="0"/>
                <a:ea typeface="Kanit" pitchFamily="34" charset="-122"/>
                <a:cs typeface="Kanit" pitchFamily="34" charset="-120"/>
              </a:rPr>
              <a:t>Leer, help of vermaak. Elke post geeft iets nuttigs.</a:t>
            </a:r>
            <a:endParaRPr lang="nl-NL" sz="1100" dirty="0"/>
          </a:p>
        </p:txBody>
      </p:sp>
      <p:sp>
        <p:nvSpPr>
          <p:cNvPr id="742" name="Shape 740"/>
          <p:cNvSpPr/>
          <p:nvPr/>
        </p:nvSpPr>
        <p:spPr>
          <a:xfrm>
            <a:off x="4338828" y="3079699"/>
            <a:ext cx="3514039" cy="3238805"/>
          </a:xfrm>
          <a:prstGeom prst="roundRect">
            <a:avLst>
              <a:gd name="adj" fmla="val 8159"/>
            </a:avLst>
          </a:prstGeom>
          <a:solidFill>
            <a:srgbClr val="637BE2"/>
          </a:solidFill>
          <a:ln/>
        </p:spPr>
      </p:sp>
      <p:sp>
        <p:nvSpPr>
          <p:cNvPr id="743" name="Shape 741"/>
          <p:cNvSpPr/>
          <p:nvPr/>
        </p:nvSpPr>
        <p:spPr>
          <a:xfrm>
            <a:off x="4338828" y="3343961"/>
            <a:ext cx="63925" cy="2710282"/>
          </a:xfrm>
          <a:prstGeom prst="rect">
            <a:avLst/>
          </a:prstGeom>
          <a:solidFill>
            <a:srgbClr val="A35BE1"/>
          </a:solidFill>
          <a:ln/>
        </p:spPr>
      </p:sp>
      <p:sp>
        <p:nvSpPr>
          <p:cNvPr id="744" name="Shape 742"/>
          <p:cNvSpPr/>
          <p:nvPr/>
        </p:nvSpPr>
        <p:spPr>
          <a:xfrm>
            <a:off x="4384465" y="3195511"/>
            <a:ext cx="63925" cy="3007182"/>
          </a:xfrm>
          <a:prstGeom prst="rect">
            <a:avLst/>
          </a:prstGeom>
          <a:solidFill>
            <a:srgbClr val="A15CE1"/>
          </a:solidFill>
          <a:ln/>
        </p:spPr>
      </p:sp>
      <p:sp>
        <p:nvSpPr>
          <p:cNvPr id="745" name="Shape 743"/>
          <p:cNvSpPr/>
          <p:nvPr/>
        </p:nvSpPr>
        <p:spPr>
          <a:xfrm>
            <a:off x="4430102" y="3144187"/>
            <a:ext cx="63925" cy="3109828"/>
          </a:xfrm>
          <a:prstGeom prst="rect">
            <a:avLst/>
          </a:prstGeom>
          <a:solidFill>
            <a:srgbClr val="A05DE1"/>
          </a:solidFill>
          <a:ln/>
        </p:spPr>
      </p:sp>
      <p:sp>
        <p:nvSpPr>
          <p:cNvPr id="746" name="Shape 744"/>
          <p:cNvSpPr/>
          <p:nvPr/>
        </p:nvSpPr>
        <p:spPr>
          <a:xfrm>
            <a:off x="4475739" y="3112410"/>
            <a:ext cx="63925" cy="3173384"/>
          </a:xfrm>
          <a:prstGeom prst="rect">
            <a:avLst/>
          </a:prstGeom>
          <a:solidFill>
            <a:srgbClr val="9E5EE1"/>
          </a:solidFill>
          <a:ln/>
        </p:spPr>
      </p:sp>
      <p:sp>
        <p:nvSpPr>
          <p:cNvPr id="747" name="Shape 745"/>
          <p:cNvSpPr/>
          <p:nvPr/>
        </p:nvSpPr>
        <p:spPr>
          <a:xfrm>
            <a:off x="4521375" y="3092650"/>
            <a:ext cx="63925" cy="3212903"/>
          </a:xfrm>
          <a:prstGeom prst="rect">
            <a:avLst/>
          </a:prstGeom>
          <a:solidFill>
            <a:srgbClr val="9C5FE1"/>
          </a:solidFill>
          <a:ln/>
        </p:spPr>
      </p:sp>
      <p:sp>
        <p:nvSpPr>
          <p:cNvPr id="748" name="Shape 746"/>
          <p:cNvSpPr/>
          <p:nvPr/>
        </p:nvSpPr>
        <p:spPr>
          <a:xfrm>
            <a:off x="4567012" y="3082173"/>
            <a:ext cx="63925" cy="3233856"/>
          </a:xfrm>
          <a:prstGeom prst="rect">
            <a:avLst/>
          </a:prstGeom>
          <a:solidFill>
            <a:srgbClr val="9B60E1"/>
          </a:solidFill>
          <a:ln/>
        </p:spPr>
      </p:sp>
      <p:sp>
        <p:nvSpPr>
          <p:cNvPr id="749" name="Shape 747"/>
          <p:cNvSpPr/>
          <p:nvPr/>
        </p:nvSpPr>
        <p:spPr>
          <a:xfrm>
            <a:off x="4612649" y="3079699"/>
            <a:ext cx="63925" cy="3238805"/>
          </a:xfrm>
          <a:prstGeom prst="rect">
            <a:avLst/>
          </a:prstGeom>
          <a:solidFill>
            <a:srgbClr val="9960E1"/>
          </a:solidFill>
          <a:ln/>
        </p:spPr>
      </p:sp>
      <p:sp>
        <p:nvSpPr>
          <p:cNvPr id="750" name="Shape 748"/>
          <p:cNvSpPr/>
          <p:nvPr/>
        </p:nvSpPr>
        <p:spPr>
          <a:xfrm>
            <a:off x="4658286" y="3079699"/>
            <a:ext cx="63925" cy="3238805"/>
          </a:xfrm>
          <a:prstGeom prst="rect">
            <a:avLst/>
          </a:prstGeom>
          <a:solidFill>
            <a:srgbClr val="9761E1"/>
          </a:solidFill>
          <a:ln/>
        </p:spPr>
      </p:sp>
      <p:sp>
        <p:nvSpPr>
          <p:cNvPr id="751" name="Shape 749"/>
          <p:cNvSpPr/>
          <p:nvPr/>
        </p:nvSpPr>
        <p:spPr>
          <a:xfrm>
            <a:off x="4703923" y="3079699"/>
            <a:ext cx="63925" cy="3238805"/>
          </a:xfrm>
          <a:prstGeom prst="rect">
            <a:avLst/>
          </a:prstGeom>
          <a:solidFill>
            <a:srgbClr val="9662E1"/>
          </a:solidFill>
          <a:ln/>
        </p:spPr>
      </p:sp>
      <p:sp>
        <p:nvSpPr>
          <p:cNvPr id="752" name="Shape 750"/>
          <p:cNvSpPr/>
          <p:nvPr/>
        </p:nvSpPr>
        <p:spPr>
          <a:xfrm>
            <a:off x="4749560" y="3079699"/>
            <a:ext cx="63925" cy="3238805"/>
          </a:xfrm>
          <a:prstGeom prst="rect">
            <a:avLst/>
          </a:prstGeom>
          <a:solidFill>
            <a:srgbClr val="9463E1"/>
          </a:solidFill>
          <a:ln/>
        </p:spPr>
      </p:sp>
      <p:sp>
        <p:nvSpPr>
          <p:cNvPr id="753" name="Shape 751"/>
          <p:cNvSpPr/>
          <p:nvPr/>
        </p:nvSpPr>
        <p:spPr>
          <a:xfrm>
            <a:off x="4795197" y="3079699"/>
            <a:ext cx="63925" cy="3238805"/>
          </a:xfrm>
          <a:prstGeom prst="rect">
            <a:avLst/>
          </a:prstGeom>
          <a:solidFill>
            <a:srgbClr val="9264E1"/>
          </a:solidFill>
          <a:ln/>
        </p:spPr>
      </p:sp>
      <p:sp>
        <p:nvSpPr>
          <p:cNvPr id="754" name="Shape 752"/>
          <p:cNvSpPr/>
          <p:nvPr/>
        </p:nvSpPr>
        <p:spPr>
          <a:xfrm>
            <a:off x="4840834" y="3079699"/>
            <a:ext cx="63925" cy="3238805"/>
          </a:xfrm>
          <a:prstGeom prst="rect">
            <a:avLst/>
          </a:prstGeom>
          <a:solidFill>
            <a:srgbClr val="9064E1"/>
          </a:solidFill>
          <a:ln/>
        </p:spPr>
      </p:sp>
      <p:sp>
        <p:nvSpPr>
          <p:cNvPr id="755" name="Shape 753"/>
          <p:cNvSpPr/>
          <p:nvPr/>
        </p:nvSpPr>
        <p:spPr>
          <a:xfrm>
            <a:off x="4886470" y="3079699"/>
            <a:ext cx="63925" cy="3238805"/>
          </a:xfrm>
          <a:prstGeom prst="rect">
            <a:avLst/>
          </a:prstGeom>
          <a:solidFill>
            <a:srgbClr val="8F65E1"/>
          </a:solidFill>
          <a:ln/>
        </p:spPr>
      </p:sp>
      <p:sp>
        <p:nvSpPr>
          <p:cNvPr id="756" name="Shape 754"/>
          <p:cNvSpPr/>
          <p:nvPr/>
        </p:nvSpPr>
        <p:spPr>
          <a:xfrm>
            <a:off x="4932107" y="3079699"/>
            <a:ext cx="63925" cy="3238805"/>
          </a:xfrm>
          <a:prstGeom prst="rect">
            <a:avLst/>
          </a:prstGeom>
          <a:solidFill>
            <a:srgbClr val="8D66E1"/>
          </a:solidFill>
          <a:ln/>
        </p:spPr>
      </p:sp>
      <p:sp>
        <p:nvSpPr>
          <p:cNvPr id="757" name="Shape 755"/>
          <p:cNvSpPr/>
          <p:nvPr/>
        </p:nvSpPr>
        <p:spPr>
          <a:xfrm>
            <a:off x="4977744" y="3079699"/>
            <a:ext cx="63925" cy="3238805"/>
          </a:xfrm>
          <a:prstGeom prst="rect">
            <a:avLst/>
          </a:prstGeom>
          <a:solidFill>
            <a:srgbClr val="8B67E1"/>
          </a:solidFill>
          <a:ln/>
        </p:spPr>
      </p:sp>
      <p:sp>
        <p:nvSpPr>
          <p:cNvPr id="758" name="Shape 756"/>
          <p:cNvSpPr/>
          <p:nvPr/>
        </p:nvSpPr>
        <p:spPr>
          <a:xfrm>
            <a:off x="5023381" y="3079699"/>
            <a:ext cx="63925" cy="3238805"/>
          </a:xfrm>
          <a:prstGeom prst="rect">
            <a:avLst/>
          </a:prstGeom>
          <a:solidFill>
            <a:srgbClr val="8A68E1"/>
          </a:solidFill>
          <a:ln/>
        </p:spPr>
      </p:sp>
      <p:sp>
        <p:nvSpPr>
          <p:cNvPr id="759" name="Shape 757"/>
          <p:cNvSpPr/>
          <p:nvPr/>
        </p:nvSpPr>
        <p:spPr>
          <a:xfrm>
            <a:off x="5069018" y="3079699"/>
            <a:ext cx="63925" cy="3238805"/>
          </a:xfrm>
          <a:prstGeom prst="rect">
            <a:avLst/>
          </a:prstGeom>
          <a:solidFill>
            <a:srgbClr val="8869E1"/>
          </a:solidFill>
          <a:ln/>
        </p:spPr>
      </p:sp>
      <p:sp>
        <p:nvSpPr>
          <p:cNvPr id="760" name="Shape 758"/>
          <p:cNvSpPr/>
          <p:nvPr/>
        </p:nvSpPr>
        <p:spPr>
          <a:xfrm>
            <a:off x="5114655" y="3079699"/>
            <a:ext cx="63925" cy="3238805"/>
          </a:xfrm>
          <a:prstGeom prst="rect">
            <a:avLst/>
          </a:prstGeom>
          <a:solidFill>
            <a:srgbClr val="8669E1"/>
          </a:solidFill>
          <a:ln/>
        </p:spPr>
      </p:sp>
      <p:sp>
        <p:nvSpPr>
          <p:cNvPr id="761" name="Shape 759"/>
          <p:cNvSpPr/>
          <p:nvPr/>
        </p:nvSpPr>
        <p:spPr>
          <a:xfrm>
            <a:off x="5160292" y="3079699"/>
            <a:ext cx="63925" cy="3238805"/>
          </a:xfrm>
          <a:prstGeom prst="rect">
            <a:avLst/>
          </a:prstGeom>
          <a:solidFill>
            <a:srgbClr val="856AE1"/>
          </a:solidFill>
          <a:ln/>
        </p:spPr>
      </p:sp>
      <p:sp>
        <p:nvSpPr>
          <p:cNvPr id="762" name="Shape 760"/>
          <p:cNvSpPr/>
          <p:nvPr/>
        </p:nvSpPr>
        <p:spPr>
          <a:xfrm>
            <a:off x="5205929" y="3079699"/>
            <a:ext cx="63925" cy="3238805"/>
          </a:xfrm>
          <a:prstGeom prst="rect">
            <a:avLst/>
          </a:prstGeom>
          <a:solidFill>
            <a:srgbClr val="836BE2"/>
          </a:solidFill>
          <a:ln/>
        </p:spPr>
      </p:sp>
      <p:sp>
        <p:nvSpPr>
          <p:cNvPr id="763" name="Shape 761"/>
          <p:cNvSpPr/>
          <p:nvPr/>
        </p:nvSpPr>
        <p:spPr>
          <a:xfrm>
            <a:off x="5251565" y="3079699"/>
            <a:ext cx="63925" cy="3238805"/>
          </a:xfrm>
          <a:prstGeom prst="rect">
            <a:avLst/>
          </a:prstGeom>
          <a:solidFill>
            <a:srgbClr val="816CE2"/>
          </a:solidFill>
          <a:ln/>
        </p:spPr>
      </p:sp>
      <p:sp>
        <p:nvSpPr>
          <p:cNvPr id="764" name="Shape 762"/>
          <p:cNvSpPr/>
          <p:nvPr/>
        </p:nvSpPr>
        <p:spPr>
          <a:xfrm>
            <a:off x="5297202" y="3079699"/>
            <a:ext cx="63925" cy="3238805"/>
          </a:xfrm>
          <a:prstGeom prst="rect">
            <a:avLst/>
          </a:prstGeom>
          <a:solidFill>
            <a:srgbClr val="7F6DE2"/>
          </a:solidFill>
          <a:ln/>
        </p:spPr>
      </p:sp>
      <p:sp>
        <p:nvSpPr>
          <p:cNvPr id="765" name="Shape 763"/>
          <p:cNvSpPr/>
          <p:nvPr/>
        </p:nvSpPr>
        <p:spPr>
          <a:xfrm>
            <a:off x="5342839" y="3079699"/>
            <a:ext cx="63925" cy="3238805"/>
          </a:xfrm>
          <a:prstGeom prst="rect">
            <a:avLst/>
          </a:prstGeom>
          <a:solidFill>
            <a:srgbClr val="7E6DE2"/>
          </a:solidFill>
          <a:ln/>
        </p:spPr>
      </p:sp>
      <p:sp>
        <p:nvSpPr>
          <p:cNvPr id="766" name="Shape 764"/>
          <p:cNvSpPr/>
          <p:nvPr/>
        </p:nvSpPr>
        <p:spPr>
          <a:xfrm>
            <a:off x="5388476" y="3079699"/>
            <a:ext cx="63925" cy="3238805"/>
          </a:xfrm>
          <a:prstGeom prst="rect">
            <a:avLst/>
          </a:prstGeom>
          <a:solidFill>
            <a:srgbClr val="7C6EE2"/>
          </a:solidFill>
          <a:ln/>
        </p:spPr>
      </p:sp>
      <p:sp>
        <p:nvSpPr>
          <p:cNvPr id="767" name="Shape 765"/>
          <p:cNvSpPr/>
          <p:nvPr/>
        </p:nvSpPr>
        <p:spPr>
          <a:xfrm>
            <a:off x="5434113" y="3079699"/>
            <a:ext cx="63925" cy="3238805"/>
          </a:xfrm>
          <a:prstGeom prst="rect">
            <a:avLst/>
          </a:prstGeom>
          <a:solidFill>
            <a:srgbClr val="7A6FE2"/>
          </a:solidFill>
          <a:ln/>
        </p:spPr>
      </p:sp>
      <p:sp>
        <p:nvSpPr>
          <p:cNvPr id="768" name="Shape 766"/>
          <p:cNvSpPr/>
          <p:nvPr/>
        </p:nvSpPr>
        <p:spPr>
          <a:xfrm>
            <a:off x="5479750" y="3079699"/>
            <a:ext cx="63925" cy="3238805"/>
          </a:xfrm>
          <a:prstGeom prst="rect">
            <a:avLst/>
          </a:prstGeom>
          <a:solidFill>
            <a:srgbClr val="7970E2"/>
          </a:solidFill>
          <a:ln/>
        </p:spPr>
      </p:sp>
      <p:sp>
        <p:nvSpPr>
          <p:cNvPr id="769" name="Shape 767"/>
          <p:cNvSpPr/>
          <p:nvPr/>
        </p:nvSpPr>
        <p:spPr>
          <a:xfrm>
            <a:off x="5525387" y="3079699"/>
            <a:ext cx="63925" cy="3238805"/>
          </a:xfrm>
          <a:prstGeom prst="rect">
            <a:avLst/>
          </a:prstGeom>
          <a:solidFill>
            <a:srgbClr val="7771E2"/>
          </a:solidFill>
          <a:ln/>
        </p:spPr>
      </p:sp>
      <p:sp>
        <p:nvSpPr>
          <p:cNvPr id="770" name="Shape 768"/>
          <p:cNvSpPr/>
          <p:nvPr/>
        </p:nvSpPr>
        <p:spPr>
          <a:xfrm>
            <a:off x="5571024" y="3079699"/>
            <a:ext cx="63925" cy="3238805"/>
          </a:xfrm>
          <a:prstGeom prst="rect">
            <a:avLst/>
          </a:prstGeom>
          <a:solidFill>
            <a:srgbClr val="7572E2"/>
          </a:solidFill>
          <a:ln/>
        </p:spPr>
      </p:sp>
      <p:sp>
        <p:nvSpPr>
          <p:cNvPr id="771" name="Shape 769"/>
          <p:cNvSpPr/>
          <p:nvPr/>
        </p:nvSpPr>
        <p:spPr>
          <a:xfrm>
            <a:off x="5616660" y="3079699"/>
            <a:ext cx="63925" cy="3238805"/>
          </a:xfrm>
          <a:prstGeom prst="rect">
            <a:avLst/>
          </a:prstGeom>
          <a:solidFill>
            <a:srgbClr val="7472E2"/>
          </a:solidFill>
          <a:ln/>
        </p:spPr>
      </p:sp>
      <p:sp>
        <p:nvSpPr>
          <p:cNvPr id="772" name="Shape 770"/>
          <p:cNvSpPr/>
          <p:nvPr/>
        </p:nvSpPr>
        <p:spPr>
          <a:xfrm>
            <a:off x="5662297" y="3079699"/>
            <a:ext cx="63925" cy="3238805"/>
          </a:xfrm>
          <a:prstGeom prst="rect">
            <a:avLst/>
          </a:prstGeom>
          <a:solidFill>
            <a:srgbClr val="7273E2"/>
          </a:solidFill>
          <a:ln/>
        </p:spPr>
      </p:sp>
      <p:sp>
        <p:nvSpPr>
          <p:cNvPr id="773" name="Shape 771"/>
          <p:cNvSpPr/>
          <p:nvPr/>
        </p:nvSpPr>
        <p:spPr>
          <a:xfrm>
            <a:off x="5707934" y="3079699"/>
            <a:ext cx="63925" cy="3238805"/>
          </a:xfrm>
          <a:prstGeom prst="rect">
            <a:avLst/>
          </a:prstGeom>
          <a:solidFill>
            <a:srgbClr val="7074E2"/>
          </a:solidFill>
          <a:ln/>
        </p:spPr>
      </p:sp>
      <p:sp>
        <p:nvSpPr>
          <p:cNvPr id="774" name="Shape 772"/>
          <p:cNvSpPr/>
          <p:nvPr/>
        </p:nvSpPr>
        <p:spPr>
          <a:xfrm>
            <a:off x="5753571" y="3079699"/>
            <a:ext cx="63925" cy="3238805"/>
          </a:xfrm>
          <a:prstGeom prst="rect">
            <a:avLst/>
          </a:prstGeom>
          <a:solidFill>
            <a:srgbClr val="6E75E2"/>
          </a:solidFill>
          <a:ln/>
        </p:spPr>
      </p:sp>
      <p:sp>
        <p:nvSpPr>
          <p:cNvPr id="775" name="Shape 773"/>
          <p:cNvSpPr/>
          <p:nvPr/>
        </p:nvSpPr>
        <p:spPr>
          <a:xfrm>
            <a:off x="5799208" y="3079699"/>
            <a:ext cx="63925" cy="3238805"/>
          </a:xfrm>
          <a:prstGeom prst="rect">
            <a:avLst/>
          </a:prstGeom>
          <a:solidFill>
            <a:srgbClr val="6D76E2"/>
          </a:solidFill>
          <a:ln/>
        </p:spPr>
      </p:sp>
      <p:sp>
        <p:nvSpPr>
          <p:cNvPr id="776" name="Shape 774"/>
          <p:cNvSpPr/>
          <p:nvPr/>
        </p:nvSpPr>
        <p:spPr>
          <a:xfrm>
            <a:off x="5844845" y="3079699"/>
            <a:ext cx="63925" cy="3238805"/>
          </a:xfrm>
          <a:prstGeom prst="rect">
            <a:avLst/>
          </a:prstGeom>
          <a:solidFill>
            <a:srgbClr val="6B76E2"/>
          </a:solidFill>
          <a:ln/>
        </p:spPr>
      </p:sp>
      <p:sp>
        <p:nvSpPr>
          <p:cNvPr id="777" name="Shape 775"/>
          <p:cNvSpPr/>
          <p:nvPr/>
        </p:nvSpPr>
        <p:spPr>
          <a:xfrm>
            <a:off x="5890482" y="3079699"/>
            <a:ext cx="63925" cy="3238805"/>
          </a:xfrm>
          <a:prstGeom prst="rect">
            <a:avLst/>
          </a:prstGeom>
          <a:solidFill>
            <a:srgbClr val="6977E2"/>
          </a:solidFill>
          <a:ln/>
        </p:spPr>
      </p:sp>
      <p:sp>
        <p:nvSpPr>
          <p:cNvPr id="778" name="Shape 776"/>
          <p:cNvSpPr/>
          <p:nvPr/>
        </p:nvSpPr>
        <p:spPr>
          <a:xfrm>
            <a:off x="5936119" y="3079699"/>
            <a:ext cx="63925" cy="3238805"/>
          </a:xfrm>
          <a:prstGeom prst="rect">
            <a:avLst/>
          </a:prstGeom>
          <a:solidFill>
            <a:srgbClr val="6878E2"/>
          </a:solidFill>
          <a:ln/>
        </p:spPr>
      </p:sp>
      <p:sp>
        <p:nvSpPr>
          <p:cNvPr id="779" name="Shape 777"/>
          <p:cNvSpPr/>
          <p:nvPr/>
        </p:nvSpPr>
        <p:spPr>
          <a:xfrm>
            <a:off x="5981755" y="3079699"/>
            <a:ext cx="63925" cy="3238805"/>
          </a:xfrm>
          <a:prstGeom prst="rect">
            <a:avLst/>
          </a:prstGeom>
          <a:solidFill>
            <a:srgbClr val="6679E2"/>
          </a:solidFill>
          <a:ln/>
        </p:spPr>
      </p:sp>
      <p:sp>
        <p:nvSpPr>
          <p:cNvPr id="780" name="Shape 778"/>
          <p:cNvSpPr/>
          <p:nvPr/>
        </p:nvSpPr>
        <p:spPr>
          <a:xfrm>
            <a:off x="6027392" y="3079699"/>
            <a:ext cx="63925" cy="3238805"/>
          </a:xfrm>
          <a:prstGeom prst="rect">
            <a:avLst/>
          </a:prstGeom>
          <a:solidFill>
            <a:srgbClr val="647AE2"/>
          </a:solidFill>
          <a:ln/>
        </p:spPr>
      </p:sp>
      <p:sp>
        <p:nvSpPr>
          <p:cNvPr id="781" name="Shape 779"/>
          <p:cNvSpPr/>
          <p:nvPr/>
        </p:nvSpPr>
        <p:spPr>
          <a:xfrm>
            <a:off x="6073029" y="3079699"/>
            <a:ext cx="63925" cy="3238805"/>
          </a:xfrm>
          <a:prstGeom prst="rect">
            <a:avLst/>
          </a:prstGeom>
          <a:solidFill>
            <a:srgbClr val="637BE2"/>
          </a:solidFill>
          <a:ln/>
        </p:spPr>
      </p:sp>
      <p:sp>
        <p:nvSpPr>
          <p:cNvPr id="782" name="Shape 780"/>
          <p:cNvSpPr/>
          <p:nvPr/>
        </p:nvSpPr>
        <p:spPr>
          <a:xfrm>
            <a:off x="6118666" y="3079699"/>
            <a:ext cx="63925" cy="3238805"/>
          </a:xfrm>
          <a:prstGeom prst="rect">
            <a:avLst/>
          </a:prstGeom>
          <a:solidFill>
            <a:srgbClr val="617BE2"/>
          </a:solidFill>
          <a:ln/>
        </p:spPr>
      </p:sp>
      <p:sp>
        <p:nvSpPr>
          <p:cNvPr id="783" name="Shape 781"/>
          <p:cNvSpPr/>
          <p:nvPr/>
        </p:nvSpPr>
        <p:spPr>
          <a:xfrm>
            <a:off x="6164303" y="3079699"/>
            <a:ext cx="63925" cy="3238805"/>
          </a:xfrm>
          <a:prstGeom prst="rect">
            <a:avLst/>
          </a:prstGeom>
          <a:solidFill>
            <a:srgbClr val="5F7CE2"/>
          </a:solidFill>
          <a:ln/>
        </p:spPr>
      </p:sp>
      <p:sp>
        <p:nvSpPr>
          <p:cNvPr id="784" name="Shape 782"/>
          <p:cNvSpPr/>
          <p:nvPr/>
        </p:nvSpPr>
        <p:spPr>
          <a:xfrm>
            <a:off x="6209940" y="3079699"/>
            <a:ext cx="63925" cy="3238805"/>
          </a:xfrm>
          <a:prstGeom prst="rect">
            <a:avLst/>
          </a:prstGeom>
          <a:solidFill>
            <a:srgbClr val="5D7DE2"/>
          </a:solidFill>
          <a:ln/>
        </p:spPr>
      </p:sp>
      <p:sp>
        <p:nvSpPr>
          <p:cNvPr id="785" name="Shape 783"/>
          <p:cNvSpPr/>
          <p:nvPr/>
        </p:nvSpPr>
        <p:spPr>
          <a:xfrm>
            <a:off x="6255577" y="3079699"/>
            <a:ext cx="63925" cy="3238805"/>
          </a:xfrm>
          <a:prstGeom prst="rect">
            <a:avLst/>
          </a:prstGeom>
          <a:solidFill>
            <a:srgbClr val="5C7EE2"/>
          </a:solidFill>
          <a:ln/>
        </p:spPr>
      </p:sp>
      <p:sp>
        <p:nvSpPr>
          <p:cNvPr id="786" name="Shape 784"/>
          <p:cNvSpPr/>
          <p:nvPr/>
        </p:nvSpPr>
        <p:spPr>
          <a:xfrm>
            <a:off x="6301214" y="3079699"/>
            <a:ext cx="63925" cy="3238805"/>
          </a:xfrm>
          <a:prstGeom prst="rect">
            <a:avLst/>
          </a:prstGeom>
          <a:solidFill>
            <a:srgbClr val="5A7FE2"/>
          </a:solidFill>
          <a:ln/>
        </p:spPr>
      </p:sp>
      <p:sp>
        <p:nvSpPr>
          <p:cNvPr id="787" name="Shape 785"/>
          <p:cNvSpPr/>
          <p:nvPr/>
        </p:nvSpPr>
        <p:spPr>
          <a:xfrm>
            <a:off x="6346850" y="3079699"/>
            <a:ext cx="63925" cy="3238805"/>
          </a:xfrm>
          <a:prstGeom prst="rect">
            <a:avLst/>
          </a:prstGeom>
          <a:solidFill>
            <a:srgbClr val="587FE2"/>
          </a:solidFill>
          <a:ln/>
        </p:spPr>
      </p:sp>
      <p:sp>
        <p:nvSpPr>
          <p:cNvPr id="788" name="Shape 786"/>
          <p:cNvSpPr/>
          <p:nvPr/>
        </p:nvSpPr>
        <p:spPr>
          <a:xfrm>
            <a:off x="6392487" y="3079699"/>
            <a:ext cx="63925" cy="3238805"/>
          </a:xfrm>
          <a:prstGeom prst="rect">
            <a:avLst/>
          </a:prstGeom>
          <a:solidFill>
            <a:srgbClr val="5780E2"/>
          </a:solidFill>
          <a:ln/>
        </p:spPr>
      </p:sp>
      <p:sp>
        <p:nvSpPr>
          <p:cNvPr id="789" name="Shape 787"/>
          <p:cNvSpPr/>
          <p:nvPr/>
        </p:nvSpPr>
        <p:spPr>
          <a:xfrm>
            <a:off x="6438124" y="3079699"/>
            <a:ext cx="63925" cy="3238805"/>
          </a:xfrm>
          <a:prstGeom prst="rect">
            <a:avLst/>
          </a:prstGeom>
          <a:solidFill>
            <a:srgbClr val="5581E2"/>
          </a:solidFill>
          <a:ln/>
        </p:spPr>
      </p:sp>
      <p:sp>
        <p:nvSpPr>
          <p:cNvPr id="790" name="Shape 788"/>
          <p:cNvSpPr/>
          <p:nvPr/>
        </p:nvSpPr>
        <p:spPr>
          <a:xfrm>
            <a:off x="6483761" y="3079699"/>
            <a:ext cx="63925" cy="3238805"/>
          </a:xfrm>
          <a:prstGeom prst="rect">
            <a:avLst/>
          </a:prstGeom>
          <a:solidFill>
            <a:srgbClr val="5382E2"/>
          </a:solidFill>
          <a:ln/>
        </p:spPr>
      </p:sp>
      <p:sp>
        <p:nvSpPr>
          <p:cNvPr id="791" name="Shape 789"/>
          <p:cNvSpPr/>
          <p:nvPr/>
        </p:nvSpPr>
        <p:spPr>
          <a:xfrm>
            <a:off x="6529398" y="3079699"/>
            <a:ext cx="63925" cy="3238805"/>
          </a:xfrm>
          <a:prstGeom prst="rect">
            <a:avLst/>
          </a:prstGeom>
          <a:solidFill>
            <a:srgbClr val="5183E2"/>
          </a:solidFill>
          <a:ln/>
        </p:spPr>
      </p:sp>
      <p:sp>
        <p:nvSpPr>
          <p:cNvPr id="792" name="Shape 790"/>
          <p:cNvSpPr/>
          <p:nvPr/>
        </p:nvSpPr>
        <p:spPr>
          <a:xfrm>
            <a:off x="6575035" y="3079699"/>
            <a:ext cx="63925" cy="3238805"/>
          </a:xfrm>
          <a:prstGeom prst="rect">
            <a:avLst/>
          </a:prstGeom>
          <a:solidFill>
            <a:srgbClr val="5084E2"/>
          </a:solidFill>
          <a:ln/>
        </p:spPr>
      </p:sp>
      <p:sp>
        <p:nvSpPr>
          <p:cNvPr id="793" name="Shape 791"/>
          <p:cNvSpPr/>
          <p:nvPr/>
        </p:nvSpPr>
        <p:spPr>
          <a:xfrm>
            <a:off x="6620672" y="3079699"/>
            <a:ext cx="63925" cy="3238805"/>
          </a:xfrm>
          <a:prstGeom prst="rect">
            <a:avLst/>
          </a:prstGeom>
          <a:solidFill>
            <a:srgbClr val="4E84E2"/>
          </a:solidFill>
          <a:ln/>
        </p:spPr>
      </p:sp>
      <p:sp>
        <p:nvSpPr>
          <p:cNvPr id="794" name="Shape 792"/>
          <p:cNvSpPr/>
          <p:nvPr/>
        </p:nvSpPr>
        <p:spPr>
          <a:xfrm>
            <a:off x="6666309" y="3079699"/>
            <a:ext cx="63925" cy="3238805"/>
          </a:xfrm>
          <a:prstGeom prst="rect">
            <a:avLst/>
          </a:prstGeom>
          <a:solidFill>
            <a:srgbClr val="4C85E2"/>
          </a:solidFill>
          <a:ln/>
        </p:spPr>
      </p:sp>
      <p:sp>
        <p:nvSpPr>
          <p:cNvPr id="795" name="Shape 793"/>
          <p:cNvSpPr/>
          <p:nvPr/>
        </p:nvSpPr>
        <p:spPr>
          <a:xfrm>
            <a:off x="6711945" y="3079699"/>
            <a:ext cx="63925" cy="3238805"/>
          </a:xfrm>
          <a:prstGeom prst="rect">
            <a:avLst/>
          </a:prstGeom>
          <a:solidFill>
            <a:srgbClr val="4B86E2"/>
          </a:solidFill>
          <a:ln/>
        </p:spPr>
      </p:sp>
      <p:sp>
        <p:nvSpPr>
          <p:cNvPr id="796" name="Shape 794"/>
          <p:cNvSpPr/>
          <p:nvPr/>
        </p:nvSpPr>
        <p:spPr>
          <a:xfrm>
            <a:off x="6757582" y="3079699"/>
            <a:ext cx="63925" cy="3238805"/>
          </a:xfrm>
          <a:prstGeom prst="rect">
            <a:avLst/>
          </a:prstGeom>
          <a:solidFill>
            <a:srgbClr val="4987E2"/>
          </a:solidFill>
          <a:ln/>
        </p:spPr>
      </p:sp>
      <p:sp>
        <p:nvSpPr>
          <p:cNvPr id="797" name="Shape 795"/>
          <p:cNvSpPr/>
          <p:nvPr/>
        </p:nvSpPr>
        <p:spPr>
          <a:xfrm>
            <a:off x="6803219" y="3079699"/>
            <a:ext cx="63925" cy="3238805"/>
          </a:xfrm>
          <a:prstGeom prst="rect">
            <a:avLst/>
          </a:prstGeom>
          <a:solidFill>
            <a:srgbClr val="4788E2"/>
          </a:solidFill>
          <a:ln/>
        </p:spPr>
      </p:sp>
      <p:sp>
        <p:nvSpPr>
          <p:cNvPr id="798" name="Shape 796"/>
          <p:cNvSpPr/>
          <p:nvPr/>
        </p:nvSpPr>
        <p:spPr>
          <a:xfrm>
            <a:off x="6848856" y="3079699"/>
            <a:ext cx="63925" cy="3238805"/>
          </a:xfrm>
          <a:prstGeom prst="rect">
            <a:avLst/>
          </a:prstGeom>
          <a:solidFill>
            <a:srgbClr val="4688E2"/>
          </a:solidFill>
          <a:ln/>
        </p:spPr>
      </p:sp>
      <p:sp>
        <p:nvSpPr>
          <p:cNvPr id="799" name="Shape 797"/>
          <p:cNvSpPr/>
          <p:nvPr/>
        </p:nvSpPr>
        <p:spPr>
          <a:xfrm>
            <a:off x="6894493" y="3079699"/>
            <a:ext cx="63925" cy="3238805"/>
          </a:xfrm>
          <a:prstGeom prst="rect">
            <a:avLst/>
          </a:prstGeom>
          <a:solidFill>
            <a:srgbClr val="4489E2"/>
          </a:solidFill>
          <a:ln/>
        </p:spPr>
      </p:sp>
      <p:sp>
        <p:nvSpPr>
          <p:cNvPr id="800" name="Shape 798"/>
          <p:cNvSpPr/>
          <p:nvPr/>
        </p:nvSpPr>
        <p:spPr>
          <a:xfrm>
            <a:off x="6940130" y="3079699"/>
            <a:ext cx="63925" cy="3238805"/>
          </a:xfrm>
          <a:prstGeom prst="rect">
            <a:avLst/>
          </a:prstGeom>
          <a:solidFill>
            <a:srgbClr val="428AE2"/>
          </a:solidFill>
          <a:ln/>
        </p:spPr>
      </p:sp>
      <p:sp>
        <p:nvSpPr>
          <p:cNvPr id="801" name="Shape 799"/>
          <p:cNvSpPr/>
          <p:nvPr/>
        </p:nvSpPr>
        <p:spPr>
          <a:xfrm>
            <a:off x="6985767" y="3079699"/>
            <a:ext cx="63925" cy="3238805"/>
          </a:xfrm>
          <a:prstGeom prst="rect">
            <a:avLst/>
          </a:prstGeom>
          <a:solidFill>
            <a:srgbClr val="408BE3"/>
          </a:solidFill>
          <a:ln/>
        </p:spPr>
      </p:sp>
      <p:sp>
        <p:nvSpPr>
          <p:cNvPr id="802" name="Shape 800"/>
          <p:cNvSpPr/>
          <p:nvPr/>
        </p:nvSpPr>
        <p:spPr>
          <a:xfrm>
            <a:off x="7031403" y="3079699"/>
            <a:ext cx="63925" cy="3238805"/>
          </a:xfrm>
          <a:prstGeom prst="rect">
            <a:avLst/>
          </a:prstGeom>
          <a:solidFill>
            <a:srgbClr val="3F8CE3"/>
          </a:solidFill>
          <a:ln/>
        </p:spPr>
      </p:sp>
      <p:sp>
        <p:nvSpPr>
          <p:cNvPr id="803" name="Shape 801"/>
          <p:cNvSpPr/>
          <p:nvPr/>
        </p:nvSpPr>
        <p:spPr>
          <a:xfrm>
            <a:off x="7077040" y="3079699"/>
            <a:ext cx="63925" cy="3238805"/>
          </a:xfrm>
          <a:prstGeom prst="rect">
            <a:avLst/>
          </a:prstGeom>
          <a:solidFill>
            <a:srgbClr val="3D8DE3"/>
          </a:solidFill>
          <a:ln/>
        </p:spPr>
      </p:sp>
      <p:sp>
        <p:nvSpPr>
          <p:cNvPr id="804" name="Shape 802"/>
          <p:cNvSpPr/>
          <p:nvPr/>
        </p:nvSpPr>
        <p:spPr>
          <a:xfrm>
            <a:off x="7122677" y="3079699"/>
            <a:ext cx="63925" cy="3238805"/>
          </a:xfrm>
          <a:prstGeom prst="rect">
            <a:avLst/>
          </a:prstGeom>
          <a:solidFill>
            <a:srgbClr val="3B8DE3"/>
          </a:solidFill>
          <a:ln/>
        </p:spPr>
      </p:sp>
      <p:sp>
        <p:nvSpPr>
          <p:cNvPr id="805" name="Shape 803"/>
          <p:cNvSpPr/>
          <p:nvPr/>
        </p:nvSpPr>
        <p:spPr>
          <a:xfrm>
            <a:off x="7168314" y="3079699"/>
            <a:ext cx="63925" cy="3238805"/>
          </a:xfrm>
          <a:prstGeom prst="rect">
            <a:avLst/>
          </a:prstGeom>
          <a:solidFill>
            <a:srgbClr val="3A8EE3"/>
          </a:solidFill>
          <a:ln/>
        </p:spPr>
      </p:sp>
      <p:sp>
        <p:nvSpPr>
          <p:cNvPr id="806" name="Shape 804"/>
          <p:cNvSpPr/>
          <p:nvPr/>
        </p:nvSpPr>
        <p:spPr>
          <a:xfrm>
            <a:off x="7213951" y="3079699"/>
            <a:ext cx="63925" cy="3238805"/>
          </a:xfrm>
          <a:prstGeom prst="rect">
            <a:avLst/>
          </a:prstGeom>
          <a:solidFill>
            <a:srgbClr val="388FE3"/>
          </a:solidFill>
          <a:ln/>
        </p:spPr>
      </p:sp>
      <p:sp>
        <p:nvSpPr>
          <p:cNvPr id="807" name="Shape 805"/>
          <p:cNvSpPr/>
          <p:nvPr/>
        </p:nvSpPr>
        <p:spPr>
          <a:xfrm>
            <a:off x="7259588" y="3079699"/>
            <a:ext cx="63925" cy="3238805"/>
          </a:xfrm>
          <a:prstGeom prst="rect">
            <a:avLst/>
          </a:prstGeom>
          <a:solidFill>
            <a:srgbClr val="3690E3"/>
          </a:solidFill>
          <a:ln/>
        </p:spPr>
      </p:sp>
      <p:sp>
        <p:nvSpPr>
          <p:cNvPr id="808" name="Shape 806"/>
          <p:cNvSpPr/>
          <p:nvPr/>
        </p:nvSpPr>
        <p:spPr>
          <a:xfrm>
            <a:off x="7305225" y="3079699"/>
            <a:ext cx="63925" cy="3238805"/>
          </a:xfrm>
          <a:prstGeom prst="rect">
            <a:avLst/>
          </a:prstGeom>
          <a:solidFill>
            <a:srgbClr val="3591E3"/>
          </a:solidFill>
          <a:ln/>
        </p:spPr>
      </p:sp>
      <p:sp>
        <p:nvSpPr>
          <p:cNvPr id="809" name="Shape 807"/>
          <p:cNvSpPr/>
          <p:nvPr/>
        </p:nvSpPr>
        <p:spPr>
          <a:xfrm>
            <a:off x="7350862" y="3079699"/>
            <a:ext cx="63925" cy="3238805"/>
          </a:xfrm>
          <a:prstGeom prst="rect">
            <a:avLst/>
          </a:prstGeom>
          <a:solidFill>
            <a:srgbClr val="3391E3"/>
          </a:solidFill>
          <a:ln/>
        </p:spPr>
      </p:sp>
      <p:sp>
        <p:nvSpPr>
          <p:cNvPr id="810" name="Shape 808"/>
          <p:cNvSpPr/>
          <p:nvPr/>
        </p:nvSpPr>
        <p:spPr>
          <a:xfrm>
            <a:off x="7396498" y="3079699"/>
            <a:ext cx="63925" cy="3238805"/>
          </a:xfrm>
          <a:prstGeom prst="rect">
            <a:avLst/>
          </a:prstGeom>
          <a:solidFill>
            <a:srgbClr val="3192E3"/>
          </a:solidFill>
          <a:ln/>
        </p:spPr>
      </p:sp>
      <p:sp>
        <p:nvSpPr>
          <p:cNvPr id="811" name="Shape 809"/>
          <p:cNvSpPr/>
          <p:nvPr/>
        </p:nvSpPr>
        <p:spPr>
          <a:xfrm>
            <a:off x="7442135" y="3079699"/>
            <a:ext cx="63925" cy="3238805"/>
          </a:xfrm>
          <a:prstGeom prst="rect">
            <a:avLst/>
          </a:prstGeom>
          <a:solidFill>
            <a:srgbClr val="2F93E3"/>
          </a:solidFill>
          <a:ln/>
        </p:spPr>
      </p:sp>
      <p:sp>
        <p:nvSpPr>
          <p:cNvPr id="812" name="Shape 810"/>
          <p:cNvSpPr/>
          <p:nvPr/>
        </p:nvSpPr>
        <p:spPr>
          <a:xfrm>
            <a:off x="7487772" y="3079699"/>
            <a:ext cx="63925" cy="3238805"/>
          </a:xfrm>
          <a:prstGeom prst="rect">
            <a:avLst/>
          </a:prstGeom>
          <a:solidFill>
            <a:srgbClr val="2E94E3"/>
          </a:solidFill>
          <a:ln/>
        </p:spPr>
      </p:sp>
      <p:sp>
        <p:nvSpPr>
          <p:cNvPr id="813" name="Shape 811"/>
          <p:cNvSpPr/>
          <p:nvPr/>
        </p:nvSpPr>
        <p:spPr>
          <a:xfrm>
            <a:off x="7533409" y="3079699"/>
            <a:ext cx="63925" cy="3238805"/>
          </a:xfrm>
          <a:prstGeom prst="rect">
            <a:avLst/>
          </a:prstGeom>
          <a:solidFill>
            <a:srgbClr val="2C95E3"/>
          </a:solidFill>
          <a:ln/>
        </p:spPr>
      </p:sp>
      <p:sp>
        <p:nvSpPr>
          <p:cNvPr id="814" name="Shape 812"/>
          <p:cNvSpPr/>
          <p:nvPr/>
        </p:nvSpPr>
        <p:spPr>
          <a:xfrm>
            <a:off x="7579046" y="3082173"/>
            <a:ext cx="63925" cy="3233856"/>
          </a:xfrm>
          <a:prstGeom prst="rect">
            <a:avLst/>
          </a:prstGeom>
          <a:solidFill>
            <a:srgbClr val="2A96E3"/>
          </a:solidFill>
          <a:ln/>
        </p:spPr>
      </p:sp>
      <p:sp>
        <p:nvSpPr>
          <p:cNvPr id="815" name="Shape 813"/>
          <p:cNvSpPr/>
          <p:nvPr/>
        </p:nvSpPr>
        <p:spPr>
          <a:xfrm>
            <a:off x="7624683" y="3092650"/>
            <a:ext cx="63925" cy="3212903"/>
          </a:xfrm>
          <a:prstGeom prst="rect">
            <a:avLst/>
          </a:prstGeom>
          <a:solidFill>
            <a:srgbClr val="2996E3"/>
          </a:solidFill>
          <a:ln/>
        </p:spPr>
      </p:sp>
      <p:sp>
        <p:nvSpPr>
          <p:cNvPr id="816" name="Shape 814"/>
          <p:cNvSpPr/>
          <p:nvPr/>
        </p:nvSpPr>
        <p:spPr>
          <a:xfrm>
            <a:off x="7670320" y="3112410"/>
            <a:ext cx="63925" cy="3173384"/>
          </a:xfrm>
          <a:prstGeom prst="rect">
            <a:avLst/>
          </a:prstGeom>
          <a:solidFill>
            <a:srgbClr val="2797E3"/>
          </a:solidFill>
          <a:ln/>
        </p:spPr>
      </p:sp>
      <p:sp>
        <p:nvSpPr>
          <p:cNvPr id="817" name="Shape 815"/>
          <p:cNvSpPr/>
          <p:nvPr/>
        </p:nvSpPr>
        <p:spPr>
          <a:xfrm>
            <a:off x="7715957" y="3144187"/>
            <a:ext cx="63925" cy="3109828"/>
          </a:xfrm>
          <a:prstGeom prst="rect">
            <a:avLst/>
          </a:prstGeom>
          <a:solidFill>
            <a:srgbClr val="2598E3"/>
          </a:solidFill>
          <a:ln/>
        </p:spPr>
      </p:sp>
      <p:sp>
        <p:nvSpPr>
          <p:cNvPr id="818" name="Shape 816"/>
          <p:cNvSpPr/>
          <p:nvPr/>
        </p:nvSpPr>
        <p:spPr>
          <a:xfrm>
            <a:off x="7761593" y="3195511"/>
            <a:ext cx="63925" cy="3007182"/>
          </a:xfrm>
          <a:prstGeom prst="rect">
            <a:avLst/>
          </a:prstGeom>
          <a:solidFill>
            <a:srgbClr val="2499E3"/>
          </a:solidFill>
          <a:ln/>
        </p:spPr>
      </p:sp>
      <p:sp>
        <p:nvSpPr>
          <p:cNvPr id="819" name="Shape 817"/>
          <p:cNvSpPr/>
          <p:nvPr/>
        </p:nvSpPr>
        <p:spPr>
          <a:xfrm>
            <a:off x="7807230" y="3343961"/>
            <a:ext cx="63925" cy="2710282"/>
          </a:xfrm>
          <a:prstGeom prst="rect">
            <a:avLst/>
          </a:prstGeom>
          <a:solidFill>
            <a:srgbClr val="229AE3"/>
          </a:solidFill>
          <a:ln/>
        </p:spPr>
      </p:sp>
      <p:sp>
        <p:nvSpPr>
          <p:cNvPr id="820" name="Shape 818"/>
          <p:cNvSpPr/>
          <p:nvPr/>
        </p:nvSpPr>
        <p:spPr>
          <a:xfrm>
            <a:off x="4622292" y="2927909"/>
            <a:ext cx="5135" cy="125844"/>
          </a:xfrm>
          <a:prstGeom prst="rect">
            <a:avLst/>
          </a:prstGeom>
          <a:solidFill>
            <a:srgbClr val="8752C3"/>
          </a:solidFill>
          <a:ln/>
        </p:spPr>
      </p:sp>
      <p:sp>
        <p:nvSpPr>
          <p:cNvPr id="821" name="Shape 819"/>
          <p:cNvSpPr/>
          <p:nvPr/>
        </p:nvSpPr>
        <p:spPr>
          <a:xfrm>
            <a:off x="4622292" y="2927909"/>
            <a:ext cx="140290" cy="125844"/>
          </a:xfrm>
          <a:prstGeom prst="rect">
            <a:avLst/>
          </a:prstGeom>
          <a:solidFill>
            <a:srgbClr val="8354C3"/>
          </a:solidFill>
          <a:ln/>
        </p:spPr>
      </p:sp>
      <p:sp>
        <p:nvSpPr>
          <p:cNvPr id="822" name="Shape 820"/>
          <p:cNvSpPr/>
          <p:nvPr/>
        </p:nvSpPr>
        <p:spPr>
          <a:xfrm>
            <a:off x="4744294" y="2927909"/>
            <a:ext cx="153443" cy="125844"/>
          </a:xfrm>
          <a:prstGeom prst="rect">
            <a:avLst/>
          </a:prstGeom>
          <a:solidFill>
            <a:srgbClr val="7F56C3"/>
          </a:solidFill>
          <a:ln/>
        </p:spPr>
      </p:sp>
      <p:sp>
        <p:nvSpPr>
          <p:cNvPr id="823" name="Shape 821"/>
          <p:cNvSpPr/>
          <p:nvPr/>
        </p:nvSpPr>
        <p:spPr>
          <a:xfrm>
            <a:off x="4879449" y="2927909"/>
            <a:ext cx="153443" cy="125844"/>
          </a:xfrm>
          <a:prstGeom prst="rect">
            <a:avLst/>
          </a:prstGeom>
          <a:solidFill>
            <a:srgbClr val="7A58C3"/>
          </a:solidFill>
          <a:ln/>
        </p:spPr>
      </p:sp>
      <p:sp>
        <p:nvSpPr>
          <p:cNvPr id="824" name="Shape 822"/>
          <p:cNvSpPr/>
          <p:nvPr/>
        </p:nvSpPr>
        <p:spPr>
          <a:xfrm>
            <a:off x="5014605" y="2927909"/>
            <a:ext cx="153443" cy="125844"/>
          </a:xfrm>
          <a:prstGeom prst="rect">
            <a:avLst/>
          </a:prstGeom>
          <a:solidFill>
            <a:srgbClr val="765AC3"/>
          </a:solidFill>
          <a:ln/>
        </p:spPr>
      </p:sp>
      <p:sp>
        <p:nvSpPr>
          <p:cNvPr id="825" name="Shape 823"/>
          <p:cNvSpPr/>
          <p:nvPr/>
        </p:nvSpPr>
        <p:spPr>
          <a:xfrm>
            <a:off x="5149760" y="2927909"/>
            <a:ext cx="153443" cy="125844"/>
          </a:xfrm>
          <a:prstGeom prst="rect">
            <a:avLst/>
          </a:prstGeom>
          <a:solidFill>
            <a:srgbClr val="725DC4"/>
          </a:solidFill>
          <a:ln/>
        </p:spPr>
      </p:sp>
      <p:sp>
        <p:nvSpPr>
          <p:cNvPr id="826" name="Shape 824"/>
          <p:cNvSpPr/>
          <p:nvPr/>
        </p:nvSpPr>
        <p:spPr>
          <a:xfrm>
            <a:off x="5284915" y="2927909"/>
            <a:ext cx="153443" cy="125844"/>
          </a:xfrm>
          <a:prstGeom prst="rect">
            <a:avLst/>
          </a:prstGeom>
          <a:solidFill>
            <a:srgbClr val="6D5EC4"/>
          </a:solidFill>
          <a:ln/>
        </p:spPr>
      </p:sp>
      <p:sp>
        <p:nvSpPr>
          <p:cNvPr id="827" name="Shape 825"/>
          <p:cNvSpPr/>
          <p:nvPr/>
        </p:nvSpPr>
        <p:spPr>
          <a:xfrm>
            <a:off x="5420071" y="2927909"/>
            <a:ext cx="153443" cy="125844"/>
          </a:xfrm>
          <a:prstGeom prst="rect">
            <a:avLst/>
          </a:prstGeom>
          <a:solidFill>
            <a:srgbClr val="6961C4"/>
          </a:solidFill>
          <a:ln/>
        </p:spPr>
      </p:sp>
      <p:sp>
        <p:nvSpPr>
          <p:cNvPr id="828" name="Shape 826"/>
          <p:cNvSpPr/>
          <p:nvPr/>
        </p:nvSpPr>
        <p:spPr>
          <a:xfrm>
            <a:off x="5555226" y="2927909"/>
            <a:ext cx="153443" cy="125844"/>
          </a:xfrm>
          <a:prstGeom prst="rect">
            <a:avLst/>
          </a:prstGeom>
          <a:solidFill>
            <a:srgbClr val="6563C4"/>
          </a:solidFill>
          <a:ln/>
        </p:spPr>
      </p:sp>
      <p:sp>
        <p:nvSpPr>
          <p:cNvPr id="829" name="Shape 827"/>
          <p:cNvSpPr/>
          <p:nvPr/>
        </p:nvSpPr>
        <p:spPr>
          <a:xfrm>
            <a:off x="5690382" y="2927909"/>
            <a:ext cx="153443" cy="125844"/>
          </a:xfrm>
          <a:prstGeom prst="rect">
            <a:avLst/>
          </a:prstGeom>
          <a:solidFill>
            <a:srgbClr val="6065C4"/>
          </a:solidFill>
          <a:ln/>
        </p:spPr>
      </p:sp>
      <p:sp>
        <p:nvSpPr>
          <p:cNvPr id="830" name="Shape 828"/>
          <p:cNvSpPr/>
          <p:nvPr/>
        </p:nvSpPr>
        <p:spPr>
          <a:xfrm>
            <a:off x="5825537" y="2927909"/>
            <a:ext cx="153443" cy="125844"/>
          </a:xfrm>
          <a:prstGeom prst="rect">
            <a:avLst/>
          </a:prstGeom>
          <a:solidFill>
            <a:srgbClr val="5C67C4"/>
          </a:solidFill>
          <a:ln/>
        </p:spPr>
      </p:sp>
      <p:sp>
        <p:nvSpPr>
          <p:cNvPr id="831" name="Shape 829"/>
          <p:cNvSpPr/>
          <p:nvPr/>
        </p:nvSpPr>
        <p:spPr>
          <a:xfrm>
            <a:off x="5960692" y="2927909"/>
            <a:ext cx="153443" cy="125844"/>
          </a:xfrm>
          <a:prstGeom prst="rect">
            <a:avLst/>
          </a:prstGeom>
          <a:solidFill>
            <a:srgbClr val="5869C4"/>
          </a:solidFill>
          <a:ln/>
        </p:spPr>
      </p:sp>
      <p:sp>
        <p:nvSpPr>
          <p:cNvPr id="832" name="Shape 830"/>
          <p:cNvSpPr/>
          <p:nvPr/>
        </p:nvSpPr>
        <p:spPr>
          <a:xfrm>
            <a:off x="6095848" y="2927909"/>
            <a:ext cx="153443" cy="125844"/>
          </a:xfrm>
          <a:prstGeom prst="rect">
            <a:avLst/>
          </a:prstGeom>
          <a:solidFill>
            <a:srgbClr val="536BC4"/>
          </a:solidFill>
          <a:ln/>
        </p:spPr>
      </p:sp>
      <p:sp>
        <p:nvSpPr>
          <p:cNvPr id="833" name="Shape 831"/>
          <p:cNvSpPr/>
          <p:nvPr/>
        </p:nvSpPr>
        <p:spPr>
          <a:xfrm>
            <a:off x="6231003" y="2927909"/>
            <a:ext cx="153443" cy="125844"/>
          </a:xfrm>
          <a:prstGeom prst="rect">
            <a:avLst/>
          </a:prstGeom>
          <a:solidFill>
            <a:srgbClr val="4F6DC4"/>
          </a:solidFill>
          <a:ln/>
        </p:spPr>
      </p:sp>
      <p:sp>
        <p:nvSpPr>
          <p:cNvPr id="834" name="Shape 832"/>
          <p:cNvSpPr/>
          <p:nvPr/>
        </p:nvSpPr>
        <p:spPr>
          <a:xfrm>
            <a:off x="6366158" y="2927909"/>
            <a:ext cx="153443" cy="125844"/>
          </a:xfrm>
          <a:prstGeom prst="rect">
            <a:avLst/>
          </a:prstGeom>
          <a:solidFill>
            <a:srgbClr val="4B70C4"/>
          </a:solidFill>
          <a:ln/>
        </p:spPr>
      </p:sp>
      <p:sp>
        <p:nvSpPr>
          <p:cNvPr id="835" name="Shape 833"/>
          <p:cNvSpPr/>
          <p:nvPr/>
        </p:nvSpPr>
        <p:spPr>
          <a:xfrm>
            <a:off x="6501314" y="2927909"/>
            <a:ext cx="153443" cy="125844"/>
          </a:xfrm>
          <a:prstGeom prst="rect">
            <a:avLst/>
          </a:prstGeom>
          <a:solidFill>
            <a:srgbClr val="4672C4"/>
          </a:solidFill>
          <a:ln/>
        </p:spPr>
      </p:sp>
      <p:sp>
        <p:nvSpPr>
          <p:cNvPr id="836" name="Shape 834"/>
          <p:cNvSpPr/>
          <p:nvPr/>
        </p:nvSpPr>
        <p:spPr>
          <a:xfrm>
            <a:off x="6636469" y="2927909"/>
            <a:ext cx="153443" cy="125844"/>
          </a:xfrm>
          <a:prstGeom prst="rect">
            <a:avLst/>
          </a:prstGeom>
          <a:solidFill>
            <a:srgbClr val="4273C4"/>
          </a:solidFill>
          <a:ln/>
        </p:spPr>
      </p:sp>
      <p:sp>
        <p:nvSpPr>
          <p:cNvPr id="837" name="Shape 835"/>
          <p:cNvSpPr/>
          <p:nvPr/>
        </p:nvSpPr>
        <p:spPr>
          <a:xfrm>
            <a:off x="6771624" y="2927909"/>
            <a:ext cx="153443" cy="125844"/>
          </a:xfrm>
          <a:prstGeom prst="rect">
            <a:avLst/>
          </a:prstGeom>
          <a:solidFill>
            <a:srgbClr val="3E76C4"/>
          </a:solidFill>
          <a:ln/>
        </p:spPr>
      </p:sp>
      <p:sp>
        <p:nvSpPr>
          <p:cNvPr id="838" name="Shape 836"/>
          <p:cNvSpPr/>
          <p:nvPr/>
        </p:nvSpPr>
        <p:spPr>
          <a:xfrm>
            <a:off x="6906780" y="2927909"/>
            <a:ext cx="153443" cy="125844"/>
          </a:xfrm>
          <a:prstGeom prst="rect">
            <a:avLst/>
          </a:prstGeom>
          <a:solidFill>
            <a:srgbClr val="3978C5"/>
          </a:solidFill>
          <a:ln/>
        </p:spPr>
      </p:sp>
      <p:sp>
        <p:nvSpPr>
          <p:cNvPr id="839" name="Shape 837"/>
          <p:cNvSpPr/>
          <p:nvPr/>
        </p:nvSpPr>
        <p:spPr>
          <a:xfrm>
            <a:off x="7041935" y="2927909"/>
            <a:ext cx="153443" cy="125844"/>
          </a:xfrm>
          <a:prstGeom prst="rect">
            <a:avLst/>
          </a:prstGeom>
          <a:solidFill>
            <a:srgbClr val="357AC5"/>
          </a:solidFill>
          <a:ln/>
        </p:spPr>
      </p:sp>
      <p:sp>
        <p:nvSpPr>
          <p:cNvPr id="840" name="Shape 838"/>
          <p:cNvSpPr/>
          <p:nvPr/>
        </p:nvSpPr>
        <p:spPr>
          <a:xfrm>
            <a:off x="7177090" y="2927909"/>
            <a:ext cx="153443" cy="125844"/>
          </a:xfrm>
          <a:prstGeom prst="rect">
            <a:avLst/>
          </a:prstGeom>
          <a:solidFill>
            <a:srgbClr val="317CC5"/>
          </a:solidFill>
          <a:ln/>
        </p:spPr>
      </p:sp>
      <p:sp>
        <p:nvSpPr>
          <p:cNvPr id="841" name="Shape 839"/>
          <p:cNvSpPr/>
          <p:nvPr/>
        </p:nvSpPr>
        <p:spPr>
          <a:xfrm>
            <a:off x="7312246" y="2927909"/>
            <a:ext cx="153443" cy="125844"/>
          </a:xfrm>
          <a:prstGeom prst="rect">
            <a:avLst/>
          </a:prstGeom>
          <a:solidFill>
            <a:srgbClr val="2C7FC5"/>
          </a:solidFill>
          <a:ln/>
        </p:spPr>
      </p:sp>
      <p:sp>
        <p:nvSpPr>
          <p:cNvPr id="842" name="Shape 840"/>
          <p:cNvSpPr/>
          <p:nvPr/>
        </p:nvSpPr>
        <p:spPr>
          <a:xfrm>
            <a:off x="7447401" y="2927909"/>
            <a:ext cx="122002" cy="125844"/>
          </a:xfrm>
          <a:prstGeom prst="rect">
            <a:avLst/>
          </a:prstGeom>
          <a:solidFill>
            <a:srgbClr val="2880C5"/>
          </a:solidFill>
          <a:ln/>
        </p:spPr>
      </p:sp>
      <p:sp>
        <p:nvSpPr>
          <p:cNvPr id="843" name="Shape 841"/>
          <p:cNvSpPr/>
          <p:nvPr/>
        </p:nvSpPr>
        <p:spPr>
          <a:xfrm>
            <a:off x="4400012" y="3035465"/>
            <a:ext cx="92259" cy="125844"/>
          </a:xfrm>
          <a:prstGeom prst="rect">
            <a:avLst/>
          </a:prstGeom>
          <a:solidFill>
            <a:srgbClr val="874DBD"/>
          </a:solidFill>
          <a:ln/>
        </p:spPr>
      </p:sp>
      <p:sp>
        <p:nvSpPr>
          <p:cNvPr id="844" name="Shape 842"/>
          <p:cNvSpPr/>
          <p:nvPr/>
        </p:nvSpPr>
        <p:spPr>
          <a:xfrm>
            <a:off x="4473983" y="3035465"/>
            <a:ext cx="153443" cy="125844"/>
          </a:xfrm>
          <a:prstGeom prst="rect">
            <a:avLst/>
          </a:prstGeom>
          <a:solidFill>
            <a:srgbClr val="8350BD"/>
          </a:solidFill>
          <a:ln/>
        </p:spPr>
      </p:sp>
      <p:sp>
        <p:nvSpPr>
          <p:cNvPr id="845" name="Shape 843"/>
          <p:cNvSpPr/>
          <p:nvPr/>
        </p:nvSpPr>
        <p:spPr>
          <a:xfrm>
            <a:off x="4609139" y="3035465"/>
            <a:ext cx="153443" cy="125844"/>
          </a:xfrm>
          <a:prstGeom prst="rect">
            <a:avLst/>
          </a:prstGeom>
          <a:solidFill>
            <a:srgbClr val="7F52BD"/>
          </a:solidFill>
          <a:ln/>
        </p:spPr>
      </p:sp>
      <p:sp>
        <p:nvSpPr>
          <p:cNvPr id="846" name="Shape 844"/>
          <p:cNvSpPr/>
          <p:nvPr/>
        </p:nvSpPr>
        <p:spPr>
          <a:xfrm>
            <a:off x="4744294" y="3035465"/>
            <a:ext cx="153443" cy="125844"/>
          </a:xfrm>
          <a:prstGeom prst="rect">
            <a:avLst/>
          </a:prstGeom>
          <a:solidFill>
            <a:srgbClr val="7B53BD"/>
          </a:solidFill>
          <a:ln/>
        </p:spPr>
      </p:sp>
      <p:sp>
        <p:nvSpPr>
          <p:cNvPr id="847" name="Shape 845"/>
          <p:cNvSpPr/>
          <p:nvPr/>
        </p:nvSpPr>
        <p:spPr>
          <a:xfrm>
            <a:off x="4879449" y="3035465"/>
            <a:ext cx="153443" cy="125844"/>
          </a:xfrm>
          <a:prstGeom prst="rect">
            <a:avLst/>
          </a:prstGeom>
          <a:solidFill>
            <a:srgbClr val="7756BD"/>
          </a:solidFill>
          <a:ln/>
        </p:spPr>
      </p:sp>
      <p:sp>
        <p:nvSpPr>
          <p:cNvPr id="848" name="Shape 846"/>
          <p:cNvSpPr/>
          <p:nvPr/>
        </p:nvSpPr>
        <p:spPr>
          <a:xfrm>
            <a:off x="5014605" y="3035465"/>
            <a:ext cx="153443" cy="125844"/>
          </a:xfrm>
          <a:prstGeom prst="rect">
            <a:avLst/>
          </a:prstGeom>
          <a:solidFill>
            <a:srgbClr val="7257BD"/>
          </a:solidFill>
          <a:ln/>
        </p:spPr>
      </p:sp>
      <p:sp>
        <p:nvSpPr>
          <p:cNvPr id="849" name="Shape 847"/>
          <p:cNvSpPr/>
          <p:nvPr/>
        </p:nvSpPr>
        <p:spPr>
          <a:xfrm>
            <a:off x="5149760" y="3035465"/>
            <a:ext cx="153443" cy="125844"/>
          </a:xfrm>
          <a:prstGeom prst="rect">
            <a:avLst/>
          </a:prstGeom>
          <a:solidFill>
            <a:srgbClr val="6E5ABE"/>
          </a:solidFill>
          <a:ln/>
        </p:spPr>
      </p:sp>
      <p:sp>
        <p:nvSpPr>
          <p:cNvPr id="850" name="Shape 848"/>
          <p:cNvSpPr/>
          <p:nvPr/>
        </p:nvSpPr>
        <p:spPr>
          <a:xfrm>
            <a:off x="5284915" y="3035465"/>
            <a:ext cx="153443" cy="125844"/>
          </a:xfrm>
          <a:prstGeom prst="rect">
            <a:avLst/>
          </a:prstGeom>
          <a:solidFill>
            <a:srgbClr val="6A5CBE"/>
          </a:solidFill>
          <a:ln/>
        </p:spPr>
      </p:sp>
      <p:sp>
        <p:nvSpPr>
          <p:cNvPr id="851" name="Shape 849"/>
          <p:cNvSpPr/>
          <p:nvPr/>
        </p:nvSpPr>
        <p:spPr>
          <a:xfrm>
            <a:off x="5420071" y="3035465"/>
            <a:ext cx="153443" cy="125844"/>
          </a:xfrm>
          <a:prstGeom prst="rect">
            <a:avLst/>
          </a:prstGeom>
          <a:solidFill>
            <a:srgbClr val="665EBE"/>
          </a:solidFill>
          <a:ln/>
        </p:spPr>
      </p:sp>
      <p:sp>
        <p:nvSpPr>
          <p:cNvPr id="852" name="Shape 850"/>
          <p:cNvSpPr/>
          <p:nvPr/>
        </p:nvSpPr>
        <p:spPr>
          <a:xfrm>
            <a:off x="5555226" y="3035465"/>
            <a:ext cx="153443" cy="125844"/>
          </a:xfrm>
          <a:prstGeom prst="rect">
            <a:avLst/>
          </a:prstGeom>
          <a:solidFill>
            <a:srgbClr val="6260BE"/>
          </a:solidFill>
          <a:ln/>
        </p:spPr>
      </p:sp>
      <p:sp>
        <p:nvSpPr>
          <p:cNvPr id="853" name="Shape 851"/>
          <p:cNvSpPr/>
          <p:nvPr/>
        </p:nvSpPr>
        <p:spPr>
          <a:xfrm>
            <a:off x="5690382" y="3035465"/>
            <a:ext cx="153443" cy="125844"/>
          </a:xfrm>
          <a:prstGeom prst="rect">
            <a:avLst/>
          </a:prstGeom>
          <a:solidFill>
            <a:srgbClr val="5D62BE"/>
          </a:solidFill>
          <a:ln/>
        </p:spPr>
      </p:sp>
      <p:sp>
        <p:nvSpPr>
          <p:cNvPr id="854" name="Shape 852"/>
          <p:cNvSpPr/>
          <p:nvPr/>
        </p:nvSpPr>
        <p:spPr>
          <a:xfrm>
            <a:off x="5825537" y="3035465"/>
            <a:ext cx="153443" cy="125844"/>
          </a:xfrm>
          <a:prstGeom prst="rect">
            <a:avLst/>
          </a:prstGeom>
          <a:solidFill>
            <a:srgbClr val="5964BE"/>
          </a:solidFill>
          <a:ln/>
        </p:spPr>
      </p:sp>
      <p:sp>
        <p:nvSpPr>
          <p:cNvPr id="855" name="Shape 853"/>
          <p:cNvSpPr/>
          <p:nvPr/>
        </p:nvSpPr>
        <p:spPr>
          <a:xfrm>
            <a:off x="5960692" y="3035465"/>
            <a:ext cx="153443" cy="125844"/>
          </a:xfrm>
          <a:prstGeom prst="rect">
            <a:avLst/>
          </a:prstGeom>
          <a:solidFill>
            <a:srgbClr val="5566BE"/>
          </a:solidFill>
          <a:ln/>
        </p:spPr>
      </p:sp>
      <p:sp>
        <p:nvSpPr>
          <p:cNvPr id="856" name="Shape 854"/>
          <p:cNvSpPr/>
          <p:nvPr/>
        </p:nvSpPr>
        <p:spPr>
          <a:xfrm>
            <a:off x="6095848" y="3035465"/>
            <a:ext cx="153443" cy="125844"/>
          </a:xfrm>
          <a:prstGeom prst="rect">
            <a:avLst/>
          </a:prstGeom>
          <a:solidFill>
            <a:srgbClr val="5168BE"/>
          </a:solidFill>
          <a:ln/>
        </p:spPr>
      </p:sp>
      <p:sp>
        <p:nvSpPr>
          <p:cNvPr id="857" name="Shape 855"/>
          <p:cNvSpPr/>
          <p:nvPr/>
        </p:nvSpPr>
        <p:spPr>
          <a:xfrm>
            <a:off x="6231003" y="3035465"/>
            <a:ext cx="153443" cy="125844"/>
          </a:xfrm>
          <a:prstGeom prst="rect">
            <a:avLst/>
          </a:prstGeom>
          <a:solidFill>
            <a:srgbClr val="4C6ABE"/>
          </a:solidFill>
          <a:ln/>
        </p:spPr>
      </p:sp>
      <p:sp>
        <p:nvSpPr>
          <p:cNvPr id="858" name="Shape 856"/>
          <p:cNvSpPr/>
          <p:nvPr/>
        </p:nvSpPr>
        <p:spPr>
          <a:xfrm>
            <a:off x="6366158" y="3035465"/>
            <a:ext cx="153443" cy="125844"/>
          </a:xfrm>
          <a:prstGeom prst="rect">
            <a:avLst/>
          </a:prstGeom>
          <a:solidFill>
            <a:srgbClr val="486CBE"/>
          </a:solidFill>
          <a:ln/>
        </p:spPr>
      </p:sp>
      <p:sp>
        <p:nvSpPr>
          <p:cNvPr id="859" name="Shape 857"/>
          <p:cNvSpPr/>
          <p:nvPr/>
        </p:nvSpPr>
        <p:spPr>
          <a:xfrm>
            <a:off x="6501314" y="3035465"/>
            <a:ext cx="153443" cy="125844"/>
          </a:xfrm>
          <a:prstGeom prst="rect">
            <a:avLst/>
          </a:prstGeom>
          <a:solidFill>
            <a:srgbClr val="446EBE"/>
          </a:solidFill>
          <a:ln/>
        </p:spPr>
      </p:sp>
      <p:sp>
        <p:nvSpPr>
          <p:cNvPr id="860" name="Shape 858"/>
          <p:cNvSpPr/>
          <p:nvPr/>
        </p:nvSpPr>
        <p:spPr>
          <a:xfrm>
            <a:off x="6636469" y="3035465"/>
            <a:ext cx="153443" cy="125844"/>
          </a:xfrm>
          <a:prstGeom prst="rect">
            <a:avLst/>
          </a:prstGeom>
          <a:solidFill>
            <a:srgbClr val="4070BE"/>
          </a:solidFill>
          <a:ln/>
        </p:spPr>
      </p:sp>
      <p:sp>
        <p:nvSpPr>
          <p:cNvPr id="861" name="Shape 859"/>
          <p:cNvSpPr/>
          <p:nvPr/>
        </p:nvSpPr>
        <p:spPr>
          <a:xfrm>
            <a:off x="6771624" y="3035465"/>
            <a:ext cx="153443" cy="125844"/>
          </a:xfrm>
          <a:prstGeom prst="rect">
            <a:avLst/>
          </a:prstGeom>
          <a:solidFill>
            <a:srgbClr val="3C72BE"/>
          </a:solidFill>
          <a:ln/>
        </p:spPr>
      </p:sp>
      <p:sp>
        <p:nvSpPr>
          <p:cNvPr id="862" name="Shape 860"/>
          <p:cNvSpPr/>
          <p:nvPr/>
        </p:nvSpPr>
        <p:spPr>
          <a:xfrm>
            <a:off x="6906780" y="3035465"/>
            <a:ext cx="153443" cy="125844"/>
          </a:xfrm>
          <a:prstGeom prst="rect">
            <a:avLst/>
          </a:prstGeom>
          <a:solidFill>
            <a:srgbClr val="3774BF"/>
          </a:solidFill>
          <a:ln/>
        </p:spPr>
      </p:sp>
      <p:sp>
        <p:nvSpPr>
          <p:cNvPr id="863" name="Shape 861"/>
          <p:cNvSpPr/>
          <p:nvPr/>
        </p:nvSpPr>
        <p:spPr>
          <a:xfrm>
            <a:off x="7041935" y="3035465"/>
            <a:ext cx="153443" cy="125844"/>
          </a:xfrm>
          <a:prstGeom prst="rect">
            <a:avLst/>
          </a:prstGeom>
          <a:solidFill>
            <a:srgbClr val="3377BF"/>
          </a:solidFill>
          <a:ln/>
        </p:spPr>
      </p:sp>
      <p:sp>
        <p:nvSpPr>
          <p:cNvPr id="864" name="Shape 862"/>
          <p:cNvSpPr/>
          <p:nvPr/>
        </p:nvSpPr>
        <p:spPr>
          <a:xfrm>
            <a:off x="7177090" y="3035465"/>
            <a:ext cx="153443" cy="125844"/>
          </a:xfrm>
          <a:prstGeom prst="rect">
            <a:avLst/>
          </a:prstGeom>
          <a:solidFill>
            <a:srgbClr val="2F78BF"/>
          </a:solidFill>
          <a:ln/>
        </p:spPr>
      </p:sp>
      <p:sp>
        <p:nvSpPr>
          <p:cNvPr id="865" name="Shape 863"/>
          <p:cNvSpPr/>
          <p:nvPr/>
        </p:nvSpPr>
        <p:spPr>
          <a:xfrm>
            <a:off x="7312246" y="3035465"/>
            <a:ext cx="153443" cy="125844"/>
          </a:xfrm>
          <a:prstGeom prst="rect">
            <a:avLst/>
          </a:prstGeom>
          <a:solidFill>
            <a:srgbClr val="2B7BBF"/>
          </a:solidFill>
          <a:ln/>
        </p:spPr>
      </p:sp>
      <p:sp>
        <p:nvSpPr>
          <p:cNvPr id="866" name="Shape 864"/>
          <p:cNvSpPr/>
          <p:nvPr/>
        </p:nvSpPr>
        <p:spPr>
          <a:xfrm>
            <a:off x="7447401" y="3035465"/>
            <a:ext cx="153443" cy="125844"/>
          </a:xfrm>
          <a:prstGeom prst="rect">
            <a:avLst/>
          </a:prstGeom>
          <a:solidFill>
            <a:srgbClr val="277CBF"/>
          </a:solidFill>
          <a:ln/>
        </p:spPr>
      </p:sp>
      <p:sp>
        <p:nvSpPr>
          <p:cNvPr id="867" name="Shape 865"/>
          <p:cNvSpPr/>
          <p:nvPr/>
        </p:nvSpPr>
        <p:spPr>
          <a:xfrm>
            <a:off x="7582556" y="3035465"/>
            <a:ext cx="153443" cy="125844"/>
          </a:xfrm>
          <a:prstGeom prst="rect">
            <a:avLst/>
          </a:prstGeom>
          <a:solidFill>
            <a:srgbClr val="227EBF"/>
          </a:solidFill>
          <a:ln/>
        </p:spPr>
      </p:sp>
      <p:sp>
        <p:nvSpPr>
          <p:cNvPr id="868" name="Shape 866"/>
          <p:cNvSpPr/>
          <p:nvPr/>
        </p:nvSpPr>
        <p:spPr>
          <a:xfrm>
            <a:off x="7717712" y="3035465"/>
            <a:ext cx="73971" cy="125844"/>
          </a:xfrm>
          <a:prstGeom prst="rect">
            <a:avLst/>
          </a:prstGeom>
          <a:solidFill>
            <a:srgbClr val="1E81BF"/>
          </a:solidFill>
          <a:ln/>
        </p:spPr>
      </p:sp>
      <p:sp>
        <p:nvSpPr>
          <p:cNvPr id="869" name="Shape 867"/>
          <p:cNvSpPr/>
          <p:nvPr/>
        </p:nvSpPr>
        <p:spPr>
          <a:xfrm>
            <a:off x="4347192" y="3143021"/>
            <a:ext cx="145079" cy="125844"/>
          </a:xfrm>
          <a:prstGeom prst="rect">
            <a:avLst/>
          </a:prstGeom>
          <a:solidFill>
            <a:srgbClr val="834BB7"/>
          </a:solidFill>
          <a:ln/>
        </p:spPr>
      </p:sp>
      <p:sp>
        <p:nvSpPr>
          <p:cNvPr id="870" name="Shape 868"/>
          <p:cNvSpPr/>
          <p:nvPr/>
        </p:nvSpPr>
        <p:spPr>
          <a:xfrm>
            <a:off x="4473983" y="3143021"/>
            <a:ext cx="153443" cy="125844"/>
          </a:xfrm>
          <a:prstGeom prst="rect">
            <a:avLst/>
          </a:prstGeom>
          <a:solidFill>
            <a:srgbClr val="7F4DB7"/>
          </a:solidFill>
          <a:ln/>
        </p:spPr>
      </p:sp>
      <p:sp>
        <p:nvSpPr>
          <p:cNvPr id="871" name="Shape 869"/>
          <p:cNvSpPr/>
          <p:nvPr/>
        </p:nvSpPr>
        <p:spPr>
          <a:xfrm>
            <a:off x="4609139" y="3143021"/>
            <a:ext cx="153443" cy="125844"/>
          </a:xfrm>
          <a:prstGeom prst="rect">
            <a:avLst/>
          </a:prstGeom>
          <a:solidFill>
            <a:srgbClr val="7B4FB7"/>
          </a:solidFill>
          <a:ln/>
        </p:spPr>
      </p:sp>
      <p:sp>
        <p:nvSpPr>
          <p:cNvPr id="872" name="Shape 870"/>
          <p:cNvSpPr/>
          <p:nvPr/>
        </p:nvSpPr>
        <p:spPr>
          <a:xfrm>
            <a:off x="4744294" y="3143021"/>
            <a:ext cx="153443" cy="125844"/>
          </a:xfrm>
          <a:prstGeom prst="rect">
            <a:avLst/>
          </a:prstGeom>
          <a:solidFill>
            <a:srgbClr val="7751B7"/>
          </a:solidFill>
          <a:ln/>
        </p:spPr>
      </p:sp>
      <p:sp>
        <p:nvSpPr>
          <p:cNvPr id="873" name="Shape 871"/>
          <p:cNvSpPr/>
          <p:nvPr/>
        </p:nvSpPr>
        <p:spPr>
          <a:xfrm>
            <a:off x="4879449" y="3143021"/>
            <a:ext cx="153443" cy="125844"/>
          </a:xfrm>
          <a:prstGeom prst="rect">
            <a:avLst/>
          </a:prstGeom>
          <a:solidFill>
            <a:srgbClr val="7353B7"/>
          </a:solidFill>
          <a:ln/>
        </p:spPr>
      </p:sp>
      <p:sp>
        <p:nvSpPr>
          <p:cNvPr id="874" name="Shape 872"/>
          <p:cNvSpPr/>
          <p:nvPr/>
        </p:nvSpPr>
        <p:spPr>
          <a:xfrm>
            <a:off x="5014605" y="3143021"/>
            <a:ext cx="153443" cy="125844"/>
          </a:xfrm>
          <a:prstGeom prst="rect">
            <a:avLst/>
          </a:prstGeom>
          <a:solidFill>
            <a:srgbClr val="6F55B7"/>
          </a:solidFill>
          <a:ln/>
        </p:spPr>
      </p:sp>
      <p:sp>
        <p:nvSpPr>
          <p:cNvPr id="875" name="Shape 873"/>
          <p:cNvSpPr/>
          <p:nvPr/>
        </p:nvSpPr>
        <p:spPr>
          <a:xfrm>
            <a:off x="5149760" y="3143021"/>
            <a:ext cx="153443" cy="125844"/>
          </a:xfrm>
          <a:prstGeom prst="rect">
            <a:avLst/>
          </a:prstGeom>
          <a:solidFill>
            <a:srgbClr val="6B57B8"/>
          </a:solidFill>
          <a:ln/>
        </p:spPr>
      </p:sp>
      <p:sp>
        <p:nvSpPr>
          <p:cNvPr id="876" name="Shape 874"/>
          <p:cNvSpPr/>
          <p:nvPr/>
        </p:nvSpPr>
        <p:spPr>
          <a:xfrm>
            <a:off x="5284915" y="3143021"/>
            <a:ext cx="153443" cy="125844"/>
          </a:xfrm>
          <a:prstGeom prst="rect">
            <a:avLst/>
          </a:prstGeom>
          <a:solidFill>
            <a:srgbClr val="6759B8"/>
          </a:solidFill>
          <a:ln/>
        </p:spPr>
      </p:sp>
      <p:sp>
        <p:nvSpPr>
          <p:cNvPr id="877" name="Shape 875"/>
          <p:cNvSpPr/>
          <p:nvPr/>
        </p:nvSpPr>
        <p:spPr>
          <a:xfrm>
            <a:off x="5420071" y="3143021"/>
            <a:ext cx="153443" cy="125844"/>
          </a:xfrm>
          <a:prstGeom prst="rect">
            <a:avLst/>
          </a:prstGeom>
          <a:solidFill>
            <a:srgbClr val="635BB8"/>
          </a:solidFill>
          <a:ln/>
        </p:spPr>
      </p:sp>
      <p:sp>
        <p:nvSpPr>
          <p:cNvPr id="878" name="Shape 876"/>
          <p:cNvSpPr/>
          <p:nvPr/>
        </p:nvSpPr>
        <p:spPr>
          <a:xfrm>
            <a:off x="5555226" y="3143021"/>
            <a:ext cx="153443" cy="125844"/>
          </a:xfrm>
          <a:prstGeom prst="rect">
            <a:avLst/>
          </a:prstGeom>
          <a:solidFill>
            <a:srgbClr val="5E5DB8"/>
          </a:solidFill>
          <a:ln/>
        </p:spPr>
      </p:sp>
      <p:sp>
        <p:nvSpPr>
          <p:cNvPr id="879" name="Shape 877"/>
          <p:cNvSpPr/>
          <p:nvPr/>
        </p:nvSpPr>
        <p:spPr>
          <a:xfrm>
            <a:off x="5690382" y="3143021"/>
            <a:ext cx="153443" cy="125844"/>
          </a:xfrm>
          <a:prstGeom prst="rect">
            <a:avLst/>
          </a:prstGeom>
          <a:solidFill>
            <a:srgbClr val="5A5EB8"/>
          </a:solidFill>
          <a:ln/>
        </p:spPr>
      </p:sp>
      <p:sp>
        <p:nvSpPr>
          <p:cNvPr id="880" name="Shape 878"/>
          <p:cNvSpPr/>
          <p:nvPr/>
        </p:nvSpPr>
        <p:spPr>
          <a:xfrm>
            <a:off x="5825537" y="3143021"/>
            <a:ext cx="153443" cy="125844"/>
          </a:xfrm>
          <a:prstGeom prst="rect">
            <a:avLst/>
          </a:prstGeom>
          <a:solidFill>
            <a:srgbClr val="5661B8"/>
          </a:solidFill>
          <a:ln/>
        </p:spPr>
      </p:sp>
      <p:sp>
        <p:nvSpPr>
          <p:cNvPr id="881" name="Shape 879"/>
          <p:cNvSpPr/>
          <p:nvPr/>
        </p:nvSpPr>
        <p:spPr>
          <a:xfrm>
            <a:off x="5960692" y="3143021"/>
            <a:ext cx="153443" cy="125844"/>
          </a:xfrm>
          <a:prstGeom prst="rect">
            <a:avLst/>
          </a:prstGeom>
          <a:solidFill>
            <a:srgbClr val="5263B8"/>
          </a:solidFill>
          <a:ln/>
        </p:spPr>
      </p:sp>
      <p:sp>
        <p:nvSpPr>
          <p:cNvPr id="882" name="Shape 880"/>
          <p:cNvSpPr/>
          <p:nvPr/>
        </p:nvSpPr>
        <p:spPr>
          <a:xfrm>
            <a:off x="6095848" y="3143021"/>
            <a:ext cx="153443" cy="125844"/>
          </a:xfrm>
          <a:prstGeom prst="rect">
            <a:avLst/>
          </a:prstGeom>
          <a:solidFill>
            <a:srgbClr val="4E65B8"/>
          </a:solidFill>
          <a:ln/>
        </p:spPr>
      </p:sp>
      <p:sp>
        <p:nvSpPr>
          <p:cNvPr id="883" name="Shape 881"/>
          <p:cNvSpPr/>
          <p:nvPr/>
        </p:nvSpPr>
        <p:spPr>
          <a:xfrm>
            <a:off x="6231003" y="3143021"/>
            <a:ext cx="153443" cy="125844"/>
          </a:xfrm>
          <a:prstGeom prst="rect">
            <a:avLst/>
          </a:prstGeom>
          <a:solidFill>
            <a:srgbClr val="4A67B8"/>
          </a:solidFill>
          <a:ln/>
        </p:spPr>
      </p:sp>
      <p:sp>
        <p:nvSpPr>
          <p:cNvPr id="884" name="Shape 882"/>
          <p:cNvSpPr/>
          <p:nvPr/>
        </p:nvSpPr>
        <p:spPr>
          <a:xfrm>
            <a:off x="6366158" y="3143021"/>
            <a:ext cx="153443" cy="125844"/>
          </a:xfrm>
          <a:prstGeom prst="rect">
            <a:avLst/>
          </a:prstGeom>
          <a:solidFill>
            <a:srgbClr val="4669B8"/>
          </a:solidFill>
          <a:ln/>
        </p:spPr>
      </p:sp>
      <p:sp>
        <p:nvSpPr>
          <p:cNvPr id="885" name="Shape 883"/>
          <p:cNvSpPr/>
          <p:nvPr/>
        </p:nvSpPr>
        <p:spPr>
          <a:xfrm>
            <a:off x="6501314" y="3143021"/>
            <a:ext cx="153443" cy="125844"/>
          </a:xfrm>
          <a:prstGeom prst="rect">
            <a:avLst/>
          </a:prstGeom>
          <a:solidFill>
            <a:srgbClr val="426BB8"/>
          </a:solidFill>
          <a:ln/>
        </p:spPr>
      </p:sp>
      <p:sp>
        <p:nvSpPr>
          <p:cNvPr id="886" name="Shape 884"/>
          <p:cNvSpPr/>
          <p:nvPr/>
        </p:nvSpPr>
        <p:spPr>
          <a:xfrm>
            <a:off x="6636469" y="3143021"/>
            <a:ext cx="153443" cy="125844"/>
          </a:xfrm>
          <a:prstGeom prst="rect">
            <a:avLst/>
          </a:prstGeom>
          <a:solidFill>
            <a:srgbClr val="3E6CB8"/>
          </a:solidFill>
          <a:ln/>
        </p:spPr>
      </p:sp>
      <p:sp>
        <p:nvSpPr>
          <p:cNvPr id="887" name="Shape 885"/>
          <p:cNvSpPr/>
          <p:nvPr/>
        </p:nvSpPr>
        <p:spPr>
          <a:xfrm>
            <a:off x="6771624" y="3143021"/>
            <a:ext cx="153443" cy="125844"/>
          </a:xfrm>
          <a:prstGeom prst="rect">
            <a:avLst/>
          </a:prstGeom>
          <a:solidFill>
            <a:srgbClr val="3A6FB8"/>
          </a:solidFill>
          <a:ln/>
        </p:spPr>
      </p:sp>
      <p:sp>
        <p:nvSpPr>
          <p:cNvPr id="888" name="Shape 886"/>
          <p:cNvSpPr/>
          <p:nvPr/>
        </p:nvSpPr>
        <p:spPr>
          <a:xfrm>
            <a:off x="6906780" y="3143021"/>
            <a:ext cx="153443" cy="125844"/>
          </a:xfrm>
          <a:prstGeom prst="rect">
            <a:avLst/>
          </a:prstGeom>
          <a:solidFill>
            <a:srgbClr val="3670B9"/>
          </a:solidFill>
          <a:ln/>
        </p:spPr>
      </p:sp>
      <p:sp>
        <p:nvSpPr>
          <p:cNvPr id="889" name="Shape 887"/>
          <p:cNvSpPr/>
          <p:nvPr/>
        </p:nvSpPr>
        <p:spPr>
          <a:xfrm>
            <a:off x="7041935" y="3143021"/>
            <a:ext cx="153443" cy="125844"/>
          </a:xfrm>
          <a:prstGeom prst="rect">
            <a:avLst/>
          </a:prstGeom>
          <a:solidFill>
            <a:srgbClr val="3273B9"/>
          </a:solidFill>
          <a:ln/>
        </p:spPr>
      </p:sp>
      <p:sp>
        <p:nvSpPr>
          <p:cNvPr id="890" name="Shape 888"/>
          <p:cNvSpPr/>
          <p:nvPr/>
        </p:nvSpPr>
        <p:spPr>
          <a:xfrm>
            <a:off x="7177090" y="3143021"/>
            <a:ext cx="153443" cy="125844"/>
          </a:xfrm>
          <a:prstGeom prst="rect">
            <a:avLst/>
          </a:prstGeom>
          <a:solidFill>
            <a:srgbClr val="2E74B9"/>
          </a:solidFill>
          <a:ln/>
        </p:spPr>
      </p:sp>
      <p:sp>
        <p:nvSpPr>
          <p:cNvPr id="891" name="Shape 889"/>
          <p:cNvSpPr/>
          <p:nvPr/>
        </p:nvSpPr>
        <p:spPr>
          <a:xfrm>
            <a:off x="7312246" y="3143021"/>
            <a:ext cx="153443" cy="125844"/>
          </a:xfrm>
          <a:prstGeom prst="rect">
            <a:avLst/>
          </a:prstGeom>
          <a:solidFill>
            <a:srgbClr val="2A77B9"/>
          </a:solidFill>
          <a:ln/>
        </p:spPr>
      </p:sp>
      <p:sp>
        <p:nvSpPr>
          <p:cNvPr id="892" name="Shape 890"/>
          <p:cNvSpPr/>
          <p:nvPr/>
        </p:nvSpPr>
        <p:spPr>
          <a:xfrm>
            <a:off x="7447401" y="3143021"/>
            <a:ext cx="153443" cy="125844"/>
          </a:xfrm>
          <a:prstGeom prst="rect">
            <a:avLst/>
          </a:prstGeom>
          <a:solidFill>
            <a:srgbClr val="2579B9"/>
          </a:solidFill>
          <a:ln/>
        </p:spPr>
      </p:sp>
      <p:sp>
        <p:nvSpPr>
          <p:cNvPr id="893" name="Shape 891"/>
          <p:cNvSpPr/>
          <p:nvPr/>
        </p:nvSpPr>
        <p:spPr>
          <a:xfrm>
            <a:off x="7582556" y="3143021"/>
            <a:ext cx="153443" cy="125844"/>
          </a:xfrm>
          <a:prstGeom prst="rect">
            <a:avLst/>
          </a:prstGeom>
          <a:solidFill>
            <a:srgbClr val="217AB9"/>
          </a:solidFill>
          <a:ln/>
        </p:spPr>
      </p:sp>
      <p:sp>
        <p:nvSpPr>
          <p:cNvPr id="894" name="Shape 892"/>
          <p:cNvSpPr/>
          <p:nvPr/>
        </p:nvSpPr>
        <p:spPr>
          <a:xfrm>
            <a:off x="7717712" y="3143021"/>
            <a:ext cx="126791" cy="125844"/>
          </a:xfrm>
          <a:prstGeom prst="rect">
            <a:avLst/>
          </a:prstGeom>
          <a:solidFill>
            <a:srgbClr val="1D7DB9"/>
          </a:solidFill>
          <a:ln/>
        </p:spPr>
      </p:sp>
      <p:sp>
        <p:nvSpPr>
          <p:cNvPr id="895" name="Shape 893"/>
          <p:cNvSpPr/>
          <p:nvPr/>
        </p:nvSpPr>
        <p:spPr>
          <a:xfrm>
            <a:off x="4338828" y="3250578"/>
            <a:ext cx="153443" cy="125844"/>
          </a:xfrm>
          <a:prstGeom prst="rect">
            <a:avLst/>
          </a:prstGeom>
          <a:solidFill>
            <a:srgbClr val="7F49B1"/>
          </a:solidFill>
          <a:ln/>
        </p:spPr>
      </p:sp>
      <p:sp>
        <p:nvSpPr>
          <p:cNvPr id="896" name="Shape 894"/>
          <p:cNvSpPr/>
          <p:nvPr/>
        </p:nvSpPr>
        <p:spPr>
          <a:xfrm>
            <a:off x="4473983" y="3250578"/>
            <a:ext cx="153443" cy="125844"/>
          </a:xfrm>
          <a:prstGeom prst="rect">
            <a:avLst/>
          </a:prstGeom>
          <a:solidFill>
            <a:srgbClr val="7B4BB1"/>
          </a:solidFill>
          <a:ln/>
        </p:spPr>
      </p:sp>
      <p:sp>
        <p:nvSpPr>
          <p:cNvPr id="897" name="Shape 895"/>
          <p:cNvSpPr/>
          <p:nvPr/>
        </p:nvSpPr>
        <p:spPr>
          <a:xfrm>
            <a:off x="4609139" y="3250578"/>
            <a:ext cx="153443" cy="125844"/>
          </a:xfrm>
          <a:prstGeom prst="rect">
            <a:avLst/>
          </a:prstGeom>
          <a:solidFill>
            <a:srgbClr val="774CB1"/>
          </a:solidFill>
          <a:ln/>
        </p:spPr>
      </p:sp>
      <p:sp>
        <p:nvSpPr>
          <p:cNvPr id="898" name="Shape 896"/>
          <p:cNvSpPr/>
          <p:nvPr/>
        </p:nvSpPr>
        <p:spPr>
          <a:xfrm>
            <a:off x="4744294" y="3250578"/>
            <a:ext cx="153443" cy="125844"/>
          </a:xfrm>
          <a:prstGeom prst="rect">
            <a:avLst/>
          </a:prstGeom>
          <a:solidFill>
            <a:srgbClr val="734EB1"/>
          </a:solidFill>
          <a:ln/>
        </p:spPr>
      </p:sp>
      <p:sp>
        <p:nvSpPr>
          <p:cNvPr id="899" name="Shape 897"/>
          <p:cNvSpPr/>
          <p:nvPr/>
        </p:nvSpPr>
        <p:spPr>
          <a:xfrm>
            <a:off x="4879449" y="3250578"/>
            <a:ext cx="153443" cy="125844"/>
          </a:xfrm>
          <a:prstGeom prst="rect">
            <a:avLst/>
          </a:prstGeom>
          <a:solidFill>
            <a:srgbClr val="6F50B1"/>
          </a:solidFill>
          <a:ln/>
        </p:spPr>
      </p:sp>
      <p:sp>
        <p:nvSpPr>
          <p:cNvPr id="900" name="Shape 898"/>
          <p:cNvSpPr/>
          <p:nvPr/>
        </p:nvSpPr>
        <p:spPr>
          <a:xfrm>
            <a:off x="5014605" y="3250578"/>
            <a:ext cx="153443" cy="125844"/>
          </a:xfrm>
          <a:prstGeom prst="rect">
            <a:avLst/>
          </a:prstGeom>
          <a:solidFill>
            <a:srgbClr val="6B52B1"/>
          </a:solidFill>
          <a:ln/>
        </p:spPr>
      </p:sp>
      <p:sp>
        <p:nvSpPr>
          <p:cNvPr id="901" name="Shape 899"/>
          <p:cNvSpPr/>
          <p:nvPr/>
        </p:nvSpPr>
        <p:spPr>
          <a:xfrm>
            <a:off x="5149760" y="3250578"/>
            <a:ext cx="153443" cy="125844"/>
          </a:xfrm>
          <a:prstGeom prst="rect">
            <a:avLst/>
          </a:prstGeom>
          <a:solidFill>
            <a:srgbClr val="6754B2"/>
          </a:solidFill>
          <a:ln/>
        </p:spPr>
      </p:sp>
      <p:sp>
        <p:nvSpPr>
          <p:cNvPr id="902" name="Shape 900"/>
          <p:cNvSpPr/>
          <p:nvPr/>
        </p:nvSpPr>
        <p:spPr>
          <a:xfrm>
            <a:off x="5284915" y="3250578"/>
            <a:ext cx="153443" cy="125844"/>
          </a:xfrm>
          <a:prstGeom prst="rect">
            <a:avLst/>
          </a:prstGeom>
          <a:solidFill>
            <a:srgbClr val="6356B2"/>
          </a:solidFill>
          <a:ln/>
        </p:spPr>
      </p:sp>
      <p:sp>
        <p:nvSpPr>
          <p:cNvPr id="903" name="Shape 901"/>
          <p:cNvSpPr/>
          <p:nvPr/>
        </p:nvSpPr>
        <p:spPr>
          <a:xfrm>
            <a:off x="5420071" y="3250578"/>
            <a:ext cx="153443" cy="125844"/>
          </a:xfrm>
          <a:prstGeom prst="rect">
            <a:avLst/>
          </a:prstGeom>
          <a:solidFill>
            <a:srgbClr val="5F58B2"/>
          </a:solidFill>
          <a:ln/>
        </p:spPr>
      </p:sp>
      <p:sp>
        <p:nvSpPr>
          <p:cNvPr id="904" name="Shape 902"/>
          <p:cNvSpPr/>
          <p:nvPr/>
        </p:nvSpPr>
        <p:spPr>
          <a:xfrm>
            <a:off x="5555226" y="3250578"/>
            <a:ext cx="153443" cy="125844"/>
          </a:xfrm>
          <a:prstGeom prst="rect">
            <a:avLst/>
          </a:prstGeom>
          <a:solidFill>
            <a:srgbClr val="5B5AB2"/>
          </a:solidFill>
          <a:ln/>
        </p:spPr>
      </p:sp>
      <p:sp>
        <p:nvSpPr>
          <p:cNvPr id="905" name="Shape 903"/>
          <p:cNvSpPr/>
          <p:nvPr/>
        </p:nvSpPr>
        <p:spPr>
          <a:xfrm>
            <a:off x="5690382" y="3250578"/>
            <a:ext cx="153443" cy="125844"/>
          </a:xfrm>
          <a:prstGeom prst="rect">
            <a:avLst/>
          </a:prstGeom>
          <a:solidFill>
            <a:srgbClr val="575BB2"/>
          </a:solidFill>
          <a:ln/>
        </p:spPr>
      </p:sp>
      <p:sp>
        <p:nvSpPr>
          <p:cNvPr id="906" name="Shape 904"/>
          <p:cNvSpPr/>
          <p:nvPr/>
        </p:nvSpPr>
        <p:spPr>
          <a:xfrm>
            <a:off x="5825537" y="3250578"/>
            <a:ext cx="153443" cy="125844"/>
          </a:xfrm>
          <a:prstGeom prst="rect">
            <a:avLst/>
          </a:prstGeom>
          <a:solidFill>
            <a:srgbClr val="545EB2"/>
          </a:solidFill>
          <a:ln/>
        </p:spPr>
      </p:sp>
      <p:sp>
        <p:nvSpPr>
          <p:cNvPr id="907" name="Shape 905"/>
          <p:cNvSpPr/>
          <p:nvPr/>
        </p:nvSpPr>
        <p:spPr>
          <a:xfrm>
            <a:off x="5960692" y="3250578"/>
            <a:ext cx="153443" cy="125844"/>
          </a:xfrm>
          <a:prstGeom prst="rect">
            <a:avLst/>
          </a:prstGeom>
          <a:solidFill>
            <a:srgbClr val="505FB2"/>
          </a:solidFill>
          <a:ln/>
        </p:spPr>
      </p:sp>
      <p:sp>
        <p:nvSpPr>
          <p:cNvPr id="908" name="Shape 906"/>
          <p:cNvSpPr/>
          <p:nvPr/>
        </p:nvSpPr>
        <p:spPr>
          <a:xfrm>
            <a:off x="6095848" y="3250578"/>
            <a:ext cx="153443" cy="125844"/>
          </a:xfrm>
          <a:prstGeom prst="rect">
            <a:avLst/>
          </a:prstGeom>
          <a:solidFill>
            <a:srgbClr val="4C62B2"/>
          </a:solidFill>
          <a:ln/>
        </p:spPr>
      </p:sp>
      <p:sp>
        <p:nvSpPr>
          <p:cNvPr id="909" name="Shape 907"/>
          <p:cNvSpPr/>
          <p:nvPr/>
        </p:nvSpPr>
        <p:spPr>
          <a:xfrm>
            <a:off x="6231003" y="3250578"/>
            <a:ext cx="153443" cy="125844"/>
          </a:xfrm>
          <a:prstGeom prst="rect">
            <a:avLst/>
          </a:prstGeom>
          <a:solidFill>
            <a:srgbClr val="4863B2"/>
          </a:solidFill>
          <a:ln/>
        </p:spPr>
      </p:sp>
      <p:sp>
        <p:nvSpPr>
          <p:cNvPr id="910" name="Shape 908"/>
          <p:cNvSpPr/>
          <p:nvPr/>
        </p:nvSpPr>
        <p:spPr>
          <a:xfrm>
            <a:off x="6366158" y="3250578"/>
            <a:ext cx="153443" cy="125844"/>
          </a:xfrm>
          <a:prstGeom prst="rect">
            <a:avLst/>
          </a:prstGeom>
          <a:solidFill>
            <a:srgbClr val="4466B2"/>
          </a:solidFill>
          <a:ln/>
        </p:spPr>
      </p:sp>
      <p:sp>
        <p:nvSpPr>
          <p:cNvPr id="911" name="Shape 909"/>
          <p:cNvSpPr/>
          <p:nvPr/>
        </p:nvSpPr>
        <p:spPr>
          <a:xfrm>
            <a:off x="6501314" y="3250578"/>
            <a:ext cx="153443" cy="125844"/>
          </a:xfrm>
          <a:prstGeom prst="rect">
            <a:avLst/>
          </a:prstGeom>
          <a:solidFill>
            <a:srgbClr val="4067B2"/>
          </a:solidFill>
          <a:ln/>
        </p:spPr>
      </p:sp>
      <p:sp>
        <p:nvSpPr>
          <p:cNvPr id="912" name="Shape 910"/>
          <p:cNvSpPr/>
          <p:nvPr/>
        </p:nvSpPr>
        <p:spPr>
          <a:xfrm>
            <a:off x="6636469" y="3250578"/>
            <a:ext cx="153443" cy="125844"/>
          </a:xfrm>
          <a:prstGeom prst="rect">
            <a:avLst/>
          </a:prstGeom>
          <a:solidFill>
            <a:srgbClr val="3C69B2"/>
          </a:solidFill>
          <a:ln/>
        </p:spPr>
      </p:sp>
      <p:sp>
        <p:nvSpPr>
          <p:cNvPr id="913" name="Shape 911"/>
          <p:cNvSpPr/>
          <p:nvPr/>
        </p:nvSpPr>
        <p:spPr>
          <a:xfrm>
            <a:off x="6771624" y="3250578"/>
            <a:ext cx="153443" cy="125844"/>
          </a:xfrm>
          <a:prstGeom prst="rect">
            <a:avLst/>
          </a:prstGeom>
          <a:solidFill>
            <a:srgbClr val="386BB2"/>
          </a:solidFill>
          <a:ln/>
        </p:spPr>
      </p:sp>
      <p:sp>
        <p:nvSpPr>
          <p:cNvPr id="914" name="Shape 912"/>
          <p:cNvSpPr/>
          <p:nvPr/>
        </p:nvSpPr>
        <p:spPr>
          <a:xfrm>
            <a:off x="6906780" y="3250578"/>
            <a:ext cx="153443" cy="125844"/>
          </a:xfrm>
          <a:prstGeom prst="rect">
            <a:avLst/>
          </a:prstGeom>
          <a:solidFill>
            <a:srgbClr val="346DB3"/>
          </a:solidFill>
          <a:ln/>
        </p:spPr>
      </p:sp>
      <p:sp>
        <p:nvSpPr>
          <p:cNvPr id="915" name="Shape 913"/>
          <p:cNvSpPr/>
          <p:nvPr/>
        </p:nvSpPr>
        <p:spPr>
          <a:xfrm>
            <a:off x="7041935" y="3250578"/>
            <a:ext cx="153443" cy="125844"/>
          </a:xfrm>
          <a:prstGeom prst="rect">
            <a:avLst/>
          </a:prstGeom>
          <a:solidFill>
            <a:srgbClr val="306FB3"/>
          </a:solidFill>
          <a:ln/>
        </p:spPr>
      </p:sp>
      <p:sp>
        <p:nvSpPr>
          <p:cNvPr id="916" name="Shape 914"/>
          <p:cNvSpPr/>
          <p:nvPr/>
        </p:nvSpPr>
        <p:spPr>
          <a:xfrm>
            <a:off x="7177090" y="3250578"/>
            <a:ext cx="153443" cy="125844"/>
          </a:xfrm>
          <a:prstGeom prst="rect">
            <a:avLst/>
          </a:prstGeom>
          <a:solidFill>
            <a:srgbClr val="2C71B3"/>
          </a:solidFill>
          <a:ln/>
        </p:spPr>
      </p:sp>
      <p:sp>
        <p:nvSpPr>
          <p:cNvPr id="917" name="Shape 915"/>
          <p:cNvSpPr/>
          <p:nvPr/>
        </p:nvSpPr>
        <p:spPr>
          <a:xfrm>
            <a:off x="7312246" y="3250578"/>
            <a:ext cx="153443" cy="125844"/>
          </a:xfrm>
          <a:prstGeom prst="rect">
            <a:avLst/>
          </a:prstGeom>
          <a:solidFill>
            <a:srgbClr val="2873B3"/>
          </a:solidFill>
          <a:ln/>
        </p:spPr>
      </p:sp>
      <p:sp>
        <p:nvSpPr>
          <p:cNvPr id="918" name="Shape 916"/>
          <p:cNvSpPr/>
          <p:nvPr/>
        </p:nvSpPr>
        <p:spPr>
          <a:xfrm>
            <a:off x="7447401" y="3250578"/>
            <a:ext cx="153443" cy="125844"/>
          </a:xfrm>
          <a:prstGeom prst="rect">
            <a:avLst/>
          </a:prstGeom>
          <a:solidFill>
            <a:srgbClr val="2475B3"/>
          </a:solidFill>
          <a:ln/>
        </p:spPr>
      </p:sp>
      <p:sp>
        <p:nvSpPr>
          <p:cNvPr id="919" name="Shape 917"/>
          <p:cNvSpPr/>
          <p:nvPr/>
        </p:nvSpPr>
        <p:spPr>
          <a:xfrm>
            <a:off x="7582556" y="3250578"/>
            <a:ext cx="153443" cy="125844"/>
          </a:xfrm>
          <a:prstGeom prst="rect">
            <a:avLst/>
          </a:prstGeom>
          <a:solidFill>
            <a:srgbClr val="2076B3"/>
          </a:solidFill>
          <a:ln/>
        </p:spPr>
      </p:sp>
      <p:sp>
        <p:nvSpPr>
          <p:cNvPr id="920" name="Shape 918"/>
          <p:cNvSpPr/>
          <p:nvPr/>
        </p:nvSpPr>
        <p:spPr>
          <a:xfrm>
            <a:off x="7717712" y="3250578"/>
            <a:ext cx="135155" cy="125844"/>
          </a:xfrm>
          <a:prstGeom prst="rect">
            <a:avLst/>
          </a:prstGeom>
          <a:solidFill>
            <a:srgbClr val="1C79B3"/>
          </a:solidFill>
          <a:ln/>
        </p:spPr>
      </p:sp>
      <p:sp>
        <p:nvSpPr>
          <p:cNvPr id="921" name="Shape 919"/>
          <p:cNvSpPr/>
          <p:nvPr/>
        </p:nvSpPr>
        <p:spPr>
          <a:xfrm>
            <a:off x="4338828" y="3358134"/>
            <a:ext cx="153443" cy="125844"/>
          </a:xfrm>
          <a:prstGeom prst="rect">
            <a:avLst/>
          </a:prstGeom>
          <a:solidFill>
            <a:srgbClr val="7B46AB"/>
          </a:solidFill>
          <a:ln/>
        </p:spPr>
      </p:sp>
      <p:sp>
        <p:nvSpPr>
          <p:cNvPr id="922" name="Shape 920"/>
          <p:cNvSpPr/>
          <p:nvPr/>
        </p:nvSpPr>
        <p:spPr>
          <a:xfrm>
            <a:off x="4473983" y="3358134"/>
            <a:ext cx="153443" cy="125844"/>
          </a:xfrm>
          <a:prstGeom prst="rect">
            <a:avLst/>
          </a:prstGeom>
          <a:solidFill>
            <a:srgbClr val="7748AB"/>
          </a:solidFill>
          <a:ln/>
        </p:spPr>
      </p:sp>
      <p:sp>
        <p:nvSpPr>
          <p:cNvPr id="923" name="Shape 921"/>
          <p:cNvSpPr/>
          <p:nvPr/>
        </p:nvSpPr>
        <p:spPr>
          <a:xfrm>
            <a:off x="4609139" y="3358134"/>
            <a:ext cx="153443" cy="125844"/>
          </a:xfrm>
          <a:prstGeom prst="rect">
            <a:avLst/>
          </a:prstGeom>
          <a:solidFill>
            <a:srgbClr val="734AAB"/>
          </a:solidFill>
          <a:ln/>
        </p:spPr>
      </p:sp>
      <p:sp>
        <p:nvSpPr>
          <p:cNvPr id="924" name="Shape 922"/>
          <p:cNvSpPr/>
          <p:nvPr/>
        </p:nvSpPr>
        <p:spPr>
          <a:xfrm>
            <a:off x="4744294" y="3358134"/>
            <a:ext cx="153443" cy="125844"/>
          </a:xfrm>
          <a:prstGeom prst="rect">
            <a:avLst/>
          </a:prstGeom>
          <a:solidFill>
            <a:srgbClr val="6F4BAB"/>
          </a:solidFill>
          <a:ln/>
        </p:spPr>
      </p:sp>
      <p:sp>
        <p:nvSpPr>
          <p:cNvPr id="925" name="Shape 923"/>
          <p:cNvSpPr/>
          <p:nvPr/>
        </p:nvSpPr>
        <p:spPr>
          <a:xfrm>
            <a:off x="4879449" y="3358134"/>
            <a:ext cx="153443" cy="125844"/>
          </a:xfrm>
          <a:prstGeom prst="rect">
            <a:avLst/>
          </a:prstGeom>
          <a:solidFill>
            <a:srgbClr val="6B4EAB"/>
          </a:solidFill>
          <a:ln/>
        </p:spPr>
      </p:sp>
      <p:sp>
        <p:nvSpPr>
          <p:cNvPr id="926" name="Shape 924"/>
          <p:cNvSpPr/>
          <p:nvPr/>
        </p:nvSpPr>
        <p:spPr>
          <a:xfrm>
            <a:off x="5014605" y="3358134"/>
            <a:ext cx="153443" cy="125844"/>
          </a:xfrm>
          <a:prstGeom prst="rect">
            <a:avLst/>
          </a:prstGeom>
          <a:solidFill>
            <a:srgbClr val="684FAB"/>
          </a:solidFill>
          <a:ln/>
        </p:spPr>
      </p:sp>
      <p:sp>
        <p:nvSpPr>
          <p:cNvPr id="927" name="Shape 925"/>
          <p:cNvSpPr/>
          <p:nvPr/>
        </p:nvSpPr>
        <p:spPr>
          <a:xfrm>
            <a:off x="5149760" y="3358134"/>
            <a:ext cx="153443" cy="125844"/>
          </a:xfrm>
          <a:prstGeom prst="rect">
            <a:avLst/>
          </a:prstGeom>
          <a:solidFill>
            <a:srgbClr val="6452AC"/>
          </a:solidFill>
          <a:ln/>
        </p:spPr>
      </p:sp>
      <p:sp>
        <p:nvSpPr>
          <p:cNvPr id="928" name="Shape 926"/>
          <p:cNvSpPr/>
          <p:nvPr/>
        </p:nvSpPr>
        <p:spPr>
          <a:xfrm>
            <a:off x="5284915" y="3358134"/>
            <a:ext cx="153443" cy="125844"/>
          </a:xfrm>
          <a:prstGeom prst="rect">
            <a:avLst/>
          </a:prstGeom>
          <a:solidFill>
            <a:srgbClr val="6053AC"/>
          </a:solidFill>
          <a:ln/>
        </p:spPr>
      </p:sp>
      <p:sp>
        <p:nvSpPr>
          <p:cNvPr id="929" name="Shape 927"/>
          <p:cNvSpPr/>
          <p:nvPr/>
        </p:nvSpPr>
        <p:spPr>
          <a:xfrm>
            <a:off x="5420071" y="3358134"/>
            <a:ext cx="153443" cy="125844"/>
          </a:xfrm>
          <a:prstGeom prst="rect">
            <a:avLst/>
          </a:prstGeom>
          <a:solidFill>
            <a:srgbClr val="5C55AC"/>
          </a:solidFill>
          <a:ln/>
        </p:spPr>
      </p:sp>
      <p:sp>
        <p:nvSpPr>
          <p:cNvPr id="930" name="Shape 928"/>
          <p:cNvSpPr/>
          <p:nvPr/>
        </p:nvSpPr>
        <p:spPr>
          <a:xfrm>
            <a:off x="5555226" y="3358134"/>
            <a:ext cx="153443" cy="125844"/>
          </a:xfrm>
          <a:prstGeom prst="rect">
            <a:avLst/>
          </a:prstGeom>
          <a:solidFill>
            <a:srgbClr val="5857AC"/>
          </a:solidFill>
          <a:ln/>
        </p:spPr>
      </p:sp>
      <p:sp>
        <p:nvSpPr>
          <p:cNvPr id="931" name="Shape 929"/>
          <p:cNvSpPr/>
          <p:nvPr/>
        </p:nvSpPr>
        <p:spPr>
          <a:xfrm>
            <a:off x="5690382" y="3358134"/>
            <a:ext cx="153443" cy="125844"/>
          </a:xfrm>
          <a:prstGeom prst="rect">
            <a:avLst/>
          </a:prstGeom>
          <a:solidFill>
            <a:srgbClr val="5558AC"/>
          </a:solidFill>
          <a:ln/>
        </p:spPr>
      </p:sp>
      <p:sp>
        <p:nvSpPr>
          <p:cNvPr id="932" name="Shape 930"/>
          <p:cNvSpPr/>
          <p:nvPr/>
        </p:nvSpPr>
        <p:spPr>
          <a:xfrm>
            <a:off x="5825537" y="3358134"/>
            <a:ext cx="153443" cy="125844"/>
          </a:xfrm>
          <a:prstGeom prst="rect">
            <a:avLst/>
          </a:prstGeom>
          <a:solidFill>
            <a:srgbClr val="515BAC"/>
          </a:solidFill>
          <a:ln/>
        </p:spPr>
      </p:sp>
      <p:sp>
        <p:nvSpPr>
          <p:cNvPr id="933" name="Shape 931"/>
          <p:cNvSpPr/>
          <p:nvPr/>
        </p:nvSpPr>
        <p:spPr>
          <a:xfrm>
            <a:off x="5960692" y="3358134"/>
            <a:ext cx="153443" cy="125844"/>
          </a:xfrm>
          <a:prstGeom prst="rect">
            <a:avLst/>
          </a:prstGeom>
          <a:solidFill>
            <a:srgbClr val="4D5CAC"/>
          </a:solidFill>
          <a:ln/>
        </p:spPr>
      </p:sp>
      <p:sp>
        <p:nvSpPr>
          <p:cNvPr id="934" name="Shape 932"/>
          <p:cNvSpPr/>
          <p:nvPr/>
        </p:nvSpPr>
        <p:spPr>
          <a:xfrm>
            <a:off x="6095848" y="3358134"/>
            <a:ext cx="153443" cy="125844"/>
          </a:xfrm>
          <a:prstGeom prst="rect">
            <a:avLst/>
          </a:prstGeom>
          <a:solidFill>
            <a:srgbClr val="495EAC"/>
          </a:solidFill>
          <a:ln/>
        </p:spPr>
      </p:sp>
      <p:sp>
        <p:nvSpPr>
          <p:cNvPr id="935" name="Shape 933"/>
          <p:cNvSpPr/>
          <p:nvPr/>
        </p:nvSpPr>
        <p:spPr>
          <a:xfrm>
            <a:off x="6231003" y="3358134"/>
            <a:ext cx="153443" cy="125844"/>
          </a:xfrm>
          <a:prstGeom prst="rect">
            <a:avLst/>
          </a:prstGeom>
          <a:solidFill>
            <a:srgbClr val="4560AC"/>
          </a:solidFill>
          <a:ln/>
        </p:spPr>
      </p:sp>
      <p:sp>
        <p:nvSpPr>
          <p:cNvPr id="936" name="Shape 934"/>
          <p:cNvSpPr/>
          <p:nvPr/>
        </p:nvSpPr>
        <p:spPr>
          <a:xfrm>
            <a:off x="6366158" y="3358134"/>
            <a:ext cx="153443" cy="125844"/>
          </a:xfrm>
          <a:prstGeom prst="rect">
            <a:avLst/>
          </a:prstGeom>
          <a:solidFill>
            <a:srgbClr val="4262AC"/>
          </a:solidFill>
          <a:ln/>
        </p:spPr>
      </p:sp>
      <p:sp>
        <p:nvSpPr>
          <p:cNvPr id="937" name="Shape 935"/>
          <p:cNvSpPr/>
          <p:nvPr/>
        </p:nvSpPr>
        <p:spPr>
          <a:xfrm>
            <a:off x="6501314" y="3358134"/>
            <a:ext cx="153443" cy="125844"/>
          </a:xfrm>
          <a:prstGeom prst="rect">
            <a:avLst/>
          </a:prstGeom>
          <a:solidFill>
            <a:srgbClr val="3E64AC"/>
          </a:solidFill>
          <a:ln/>
        </p:spPr>
      </p:sp>
      <p:sp>
        <p:nvSpPr>
          <p:cNvPr id="938" name="Shape 936"/>
          <p:cNvSpPr/>
          <p:nvPr/>
        </p:nvSpPr>
        <p:spPr>
          <a:xfrm>
            <a:off x="6636469" y="3358134"/>
            <a:ext cx="153443" cy="125844"/>
          </a:xfrm>
          <a:prstGeom prst="rect">
            <a:avLst/>
          </a:prstGeom>
          <a:solidFill>
            <a:srgbClr val="3A65AC"/>
          </a:solidFill>
          <a:ln/>
        </p:spPr>
      </p:sp>
      <p:sp>
        <p:nvSpPr>
          <p:cNvPr id="939" name="Shape 937"/>
          <p:cNvSpPr/>
          <p:nvPr/>
        </p:nvSpPr>
        <p:spPr>
          <a:xfrm>
            <a:off x="6771624" y="3358134"/>
            <a:ext cx="153443" cy="125844"/>
          </a:xfrm>
          <a:prstGeom prst="rect">
            <a:avLst/>
          </a:prstGeom>
          <a:solidFill>
            <a:srgbClr val="3668AC"/>
          </a:solidFill>
          <a:ln/>
        </p:spPr>
      </p:sp>
      <p:sp>
        <p:nvSpPr>
          <p:cNvPr id="940" name="Shape 938"/>
          <p:cNvSpPr/>
          <p:nvPr/>
        </p:nvSpPr>
        <p:spPr>
          <a:xfrm>
            <a:off x="6906780" y="3358134"/>
            <a:ext cx="153443" cy="125844"/>
          </a:xfrm>
          <a:prstGeom prst="rect">
            <a:avLst/>
          </a:prstGeom>
          <a:solidFill>
            <a:srgbClr val="3269AD"/>
          </a:solidFill>
          <a:ln/>
        </p:spPr>
      </p:sp>
      <p:sp>
        <p:nvSpPr>
          <p:cNvPr id="941" name="Shape 939"/>
          <p:cNvSpPr/>
          <p:nvPr/>
        </p:nvSpPr>
        <p:spPr>
          <a:xfrm>
            <a:off x="7041935" y="3358134"/>
            <a:ext cx="153443" cy="125844"/>
          </a:xfrm>
          <a:prstGeom prst="rect">
            <a:avLst/>
          </a:prstGeom>
          <a:solidFill>
            <a:srgbClr val="2E6BAD"/>
          </a:solidFill>
          <a:ln/>
        </p:spPr>
      </p:sp>
      <p:sp>
        <p:nvSpPr>
          <p:cNvPr id="942" name="Shape 940"/>
          <p:cNvSpPr/>
          <p:nvPr/>
        </p:nvSpPr>
        <p:spPr>
          <a:xfrm>
            <a:off x="7177090" y="3358134"/>
            <a:ext cx="153443" cy="125844"/>
          </a:xfrm>
          <a:prstGeom prst="rect">
            <a:avLst/>
          </a:prstGeom>
          <a:solidFill>
            <a:srgbClr val="2B6DAD"/>
          </a:solidFill>
          <a:ln/>
        </p:spPr>
      </p:sp>
      <p:sp>
        <p:nvSpPr>
          <p:cNvPr id="943" name="Shape 941"/>
          <p:cNvSpPr/>
          <p:nvPr/>
        </p:nvSpPr>
        <p:spPr>
          <a:xfrm>
            <a:off x="7312246" y="3358134"/>
            <a:ext cx="153443" cy="125844"/>
          </a:xfrm>
          <a:prstGeom prst="rect">
            <a:avLst/>
          </a:prstGeom>
          <a:solidFill>
            <a:srgbClr val="276FAD"/>
          </a:solidFill>
          <a:ln/>
        </p:spPr>
      </p:sp>
      <p:sp>
        <p:nvSpPr>
          <p:cNvPr id="944" name="Shape 942"/>
          <p:cNvSpPr/>
          <p:nvPr/>
        </p:nvSpPr>
        <p:spPr>
          <a:xfrm>
            <a:off x="7447401" y="3358134"/>
            <a:ext cx="153443" cy="125844"/>
          </a:xfrm>
          <a:prstGeom prst="rect">
            <a:avLst/>
          </a:prstGeom>
          <a:solidFill>
            <a:srgbClr val="2371AD"/>
          </a:solidFill>
          <a:ln/>
        </p:spPr>
      </p:sp>
      <p:sp>
        <p:nvSpPr>
          <p:cNvPr id="945" name="Shape 943"/>
          <p:cNvSpPr/>
          <p:nvPr/>
        </p:nvSpPr>
        <p:spPr>
          <a:xfrm>
            <a:off x="7582556" y="3358134"/>
            <a:ext cx="153443" cy="125844"/>
          </a:xfrm>
          <a:prstGeom prst="rect">
            <a:avLst/>
          </a:prstGeom>
          <a:solidFill>
            <a:srgbClr val="1F72AD"/>
          </a:solidFill>
          <a:ln/>
        </p:spPr>
      </p:sp>
      <p:sp>
        <p:nvSpPr>
          <p:cNvPr id="946" name="Shape 944"/>
          <p:cNvSpPr/>
          <p:nvPr/>
        </p:nvSpPr>
        <p:spPr>
          <a:xfrm>
            <a:off x="7717712" y="3358134"/>
            <a:ext cx="135155" cy="125844"/>
          </a:xfrm>
          <a:prstGeom prst="rect">
            <a:avLst/>
          </a:prstGeom>
          <a:solidFill>
            <a:srgbClr val="1B75AD"/>
          </a:solidFill>
          <a:ln/>
        </p:spPr>
      </p:sp>
      <p:sp>
        <p:nvSpPr>
          <p:cNvPr id="947" name="Shape 945"/>
          <p:cNvSpPr/>
          <p:nvPr/>
        </p:nvSpPr>
        <p:spPr>
          <a:xfrm>
            <a:off x="4338828" y="3465690"/>
            <a:ext cx="153443" cy="125844"/>
          </a:xfrm>
          <a:prstGeom prst="rect">
            <a:avLst/>
          </a:prstGeom>
          <a:solidFill>
            <a:srgbClr val="7644A6"/>
          </a:solidFill>
          <a:ln/>
        </p:spPr>
      </p:sp>
      <p:sp>
        <p:nvSpPr>
          <p:cNvPr id="948" name="Shape 946"/>
          <p:cNvSpPr/>
          <p:nvPr/>
        </p:nvSpPr>
        <p:spPr>
          <a:xfrm>
            <a:off x="4473983" y="3465690"/>
            <a:ext cx="153443" cy="125844"/>
          </a:xfrm>
          <a:prstGeom prst="rect">
            <a:avLst/>
          </a:prstGeom>
          <a:solidFill>
            <a:srgbClr val="7346A6"/>
          </a:solidFill>
          <a:ln/>
        </p:spPr>
      </p:sp>
      <p:sp>
        <p:nvSpPr>
          <p:cNvPr id="949" name="Shape 947"/>
          <p:cNvSpPr/>
          <p:nvPr/>
        </p:nvSpPr>
        <p:spPr>
          <a:xfrm>
            <a:off x="4609139" y="3465690"/>
            <a:ext cx="153443" cy="125844"/>
          </a:xfrm>
          <a:prstGeom prst="rect">
            <a:avLst/>
          </a:prstGeom>
          <a:solidFill>
            <a:srgbClr val="6F47A6"/>
          </a:solidFill>
          <a:ln/>
        </p:spPr>
      </p:sp>
      <p:sp>
        <p:nvSpPr>
          <p:cNvPr id="950" name="Shape 948"/>
          <p:cNvSpPr/>
          <p:nvPr/>
        </p:nvSpPr>
        <p:spPr>
          <a:xfrm>
            <a:off x="4744294" y="3465690"/>
            <a:ext cx="153443" cy="125844"/>
          </a:xfrm>
          <a:prstGeom prst="rect">
            <a:avLst/>
          </a:prstGeom>
          <a:solidFill>
            <a:srgbClr val="6B49A6"/>
          </a:solidFill>
          <a:ln/>
        </p:spPr>
      </p:sp>
      <p:sp>
        <p:nvSpPr>
          <p:cNvPr id="951" name="Shape 949"/>
          <p:cNvSpPr/>
          <p:nvPr/>
        </p:nvSpPr>
        <p:spPr>
          <a:xfrm>
            <a:off x="4879449" y="3465690"/>
            <a:ext cx="153443" cy="125844"/>
          </a:xfrm>
          <a:prstGeom prst="rect">
            <a:avLst/>
          </a:prstGeom>
          <a:solidFill>
            <a:srgbClr val="684BA6"/>
          </a:solidFill>
          <a:ln/>
        </p:spPr>
      </p:sp>
      <p:sp>
        <p:nvSpPr>
          <p:cNvPr id="952" name="Shape 950"/>
          <p:cNvSpPr/>
          <p:nvPr/>
        </p:nvSpPr>
        <p:spPr>
          <a:xfrm>
            <a:off x="5014605" y="3465690"/>
            <a:ext cx="153443" cy="125844"/>
          </a:xfrm>
          <a:prstGeom prst="rect">
            <a:avLst/>
          </a:prstGeom>
          <a:solidFill>
            <a:srgbClr val="644DA6"/>
          </a:solidFill>
          <a:ln/>
        </p:spPr>
      </p:sp>
      <p:sp>
        <p:nvSpPr>
          <p:cNvPr id="953" name="Shape 951"/>
          <p:cNvSpPr/>
          <p:nvPr/>
        </p:nvSpPr>
        <p:spPr>
          <a:xfrm>
            <a:off x="5149760" y="3465690"/>
            <a:ext cx="153443" cy="125844"/>
          </a:xfrm>
          <a:prstGeom prst="rect">
            <a:avLst/>
          </a:prstGeom>
          <a:solidFill>
            <a:srgbClr val="604FA6"/>
          </a:solidFill>
          <a:ln/>
        </p:spPr>
      </p:sp>
      <p:sp>
        <p:nvSpPr>
          <p:cNvPr id="954" name="Shape 952"/>
          <p:cNvSpPr/>
          <p:nvPr/>
        </p:nvSpPr>
        <p:spPr>
          <a:xfrm>
            <a:off x="5284915" y="3465690"/>
            <a:ext cx="153443" cy="125844"/>
          </a:xfrm>
          <a:prstGeom prst="rect">
            <a:avLst/>
          </a:prstGeom>
          <a:solidFill>
            <a:srgbClr val="5D50A6"/>
          </a:solidFill>
          <a:ln/>
        </p:spPr>
      </p:sp>
      <p:sp>
        <p:nvSpPr>
          <p:cNvPr id="955" name="Shape 953"/>
          <p:cNvSpPr/>
          <p:nvPr/>
        </p:nvSpPr>
        <p:spPr>
          <a:xfrm>
            <a:off x="5420071" y="3465690"/>
            <a:ext cx="153443" cy="125844"/>
          </a:xfrm>
          <a:prstGeom prst="rect">
            <a:avLst/>
          </a:prstGeom>
          <a:solidFill>
            <a:srgbClr val="5952A6"/>
          </a:solidFill>
          <a:ln/>
        </p:spPr>
      </p:sp>
      <p:sp>
        <p:nvSpPr>
          <p:cNvPr id="956" name="Shape 954"/>
          <p:cNvSpPr/>
          <p:nvPr/>
        </p:nvSpPr>
        <p:spPr>
          <a:xfrm>
            <a:off x="5555226" y="3465690"/>
            <a:ext cx="153443" cy="125844"/>
          </a:xfrm>
          <a:prstGeom prst="rect">
            <a:avLst/>
          </a:prstGeom>
          <a:solidFill>
            <a:srgbClr val="5554A6"/>
          </a:solidFill>
          <a:ln/>
        </p:spPr>
      </p:sp>
      <p:sp>
        <p:nvSpPr>
          <p:cNvPr id="957" name="Shape 955"/>
          <p:cNvSpPr/>
          <p:nvPr/>
        </p:nvSpPr>
        <p:spPr>
          <a:xfrm>
            <a:off x="5690382" y="3465690"/>
            <a:ext cx="153443" cy="125844"/>
          </a:xfrm>
          <a:prstGeom prst="rect">
            <a:avLst/>
          </a:prstGeom>
          <a:solidFill>
            <a:srgbClr val="5255A6"/>
          </a:solidFill>
          <a:ln/>
        </p:spPr>
      </p:sp>
      <p:sp>
        <p:nvSpPr>
          <p:cNvPr id="958" name="Shape 956"/>
          <p:cNvSpPr/>
          <p:nvPr/>
        </p:nvSpPr>
        <p:spPr>
          <a:xfrm>
            <a:off x="5825537" y="3465690"/>
            <a:ext cx="153443" cy="125844"/>
          </a:xfrm>
          <a:prstGeom prst="rect">
            <a:avLst/>
          </a:prstGeom>
          <a:solidFill>
            <a:srgbClr val="4E58A6"/>
          </a:solidFill>
          <a:ln/>
        </p:spPr>
      </p:sp>
      <p:sp>
        <p:nvSpPr>
          <p:cNvPr id="959" name="Shape 957"/>
          <p:cNvSpPr/>
          <p:nvPr/>
        </p:nvSpPr>
        <p:spPr>
          <a:xfrm>
            <a:off x="5960692" y="3465690"/>
            <a:ext cx="153443" cy="125844"/>
          </a:xfrm>
          <a:prstGeom prst="rect">
            <a:avLst/>
          </a:prstGeom>
          <a:solidFill>
            <a:srgbClr val="4A59A6"/>
          </a:solidFill>
          <a:ln/>
        </p:spPr>
      </p:sp>
      <p:sp>
        <p:nvSpPr>
          <p:cNvPr id="960" name="Shape 958"/>
          <p:cNvSpPr/>
          <p:nvPr/>
        </p:nvSpPr>
        <p:spPr>
          <a:xfrm>
            <a:off x="6095848" y="3465690"/>
            <a:ext cx="153443" cy="125844"/>
          </a:xfrm>
          <a:prstGeom prst="rect">
            <a:avLst/>
          </a:prstGeom>
          <a:solidFill>
            <a:srgbClr val="475BA6"/>
          </a:solidFill>
          <a:ln/>
        </p:spPr>
      </p:sp>
      <p:sp>
        <p:nvSpPr>
          <p:cNvPr id="961" name="Shape 959"/>
          <p:cNvSpPr/>
          <p:nvPr/>
        </p:nvSpPr>
        <p:spPr>
          <a:xfrm>
            <a:off x="6231003" y="3465690"/>
            <a:ext cx="153443" cy="125844"/>
          </a:xfrm>
          <a:prstGeom prst="rect">
            <a:avLst/>
          </a:prstGeom>
          <a:solidFill>
            <a:srgbClr val="435DA6"/>
          </a:solidFill>
          <a:ln/>
        </p:spPr>
      </p:sp>
      <p:sp>
        <p:nvSpPr>
          <p:cNvPr id="962" name="Shape 960"/>
          <p:cNvSpPr/>
          <p:nvPr/>
        </p:nvSpPr>
        <p:spPr>
          <a:xfrm>
            <a:off x="6366158" y="3465690"/>
            <a:ext cx="153443" cy="125844"/>
          </a:xfrm>
          <a:prstGeom prst="rect">
            <a:avLst/>
          </a:prstGeom>
          <a:solidFill>
            <a:srgbClr val="3F5FA6"/>
          </a:solidFill>
          <a:ln/>
        </p:spPr>
      </p:sp>
      <p:sp>
        <p:nvSpPr>
          <p:cNvPr id="963" name="Shape 961"/>
          <p:cNvSpPr/>
          <p:nvPr/>
        </p:nvSpPr>
        <p:spPr>
          <a:xfrm>
            <a:off x="6501314" y="3465690"/>
            <a:ext cx="153443" cy="125844"/>
          </a:xfrm>
          <a:prstGeom prst="rect">
            <a:avLst/>
          </a:prstGeom>
          <a:solidFill>
            <a:srgbClr val="3C60A6"/>
          </a:solidFill>
          <a:ln/>
        </p:spPr>
      </p:sp>
      <p:sp>
        <p:nvSpPr>
          <p:cNvPr id="964" name="Shape 962"/>
          <p:cNvSpPr/>
          <p:nvPr/>
        </p:nvSpPr>
        <p:spPr>
          <a:xfrm>
            <a:off x="6636469" y="3465690"/>
            <a:ext cx="153443" cy="125844"/>
          </a:xfrm>
          <a:prstGeom prst="rect">
            <a:avLst/>
          </a:prstGeom>
          <a:solidFill>
            <a:srgbClr val="3862A6"/>
          </a:solidFill>
          <a:ln/>
        </p:spPr>
      </p:sp>
      <p:sp>
        <p:nvSpPr>
          <p:cNvPr id="965" name="Shape 963"/>
          <p:cNvSpPr/>
          <p:nvPr/>
        </p:nvSpPr>
        <p:spPr>
          <a:xfrm>
            <a:off x="6771624" y="3465690"/>
            <a:ext cx="153443" cy="125844"/>
          </a:xfrm>
          <a:prstGeom prst="rect">
            <a:avLst/>
          </a:prstGeom>
          <a:solidFill>
            <a:srgbClr val="3464A6"/>
          </a:solidFill>
          <a:ln/>
        </p:spPr>
      </p:sp>
      <p:sp>
        <p:nvSpPr>
          <p:cNvPr id="966" name="Shape 964"/>
          <p:cNvSpPr/>
          <p:nvPr/>
        </p:nvSpPr>
        <p:spPr>
          <a:xfrm>
            <a:off x="6906780" y="3465690"/>
            <a:ext cx="153443" cy="125844"/>
          </a:xfrm>
          <a:prstGeom prst="rect">
            <a:avLst/>
          </a:prstGeom>
          <a:solidFill>
            <a:srgbClr val="3166A7"/>
          </a:solidFill>
          <a:ln/>
        </p:spPr>
      </p:sp>
      <p:sp>
        <p:nvSpPr>
          <p:cNvPr id="967" name="Shape 965"/>
          <p:cNvSpPr/>
          <p:nvPr/>
        </p:nvSpPr>
        <p:spPr>
          <a:xfrm>
            <a:off x="7041935" y="3465690"/>
            <a:ext cx="153443" cy="125844"/>
          </a:xfrm>
          <a:prstGeom prst="rect">
            <a:avLst/>
          </a:prstGeom>
          <a:solidFill>
            <a:srgbClr val="2D68A7"/>
          </a:solidFill>
          <a:ln/>
        </p:spPr>
      </p:sp>
      <p:sp>
        <p:nvSpPr>
          <p:cNvPr id="968" name="Shape 966"/>
          <p:cNvSpPr/>
          <p:nvPr/>
        </p:nvSpPr>
        <p:spPr>
          <a:xfrm>
            <a:off x="7177090" y="3465690"/>
            <a:ext cx="153443" cy="125844"/>
          </a:xfrm>
          <a:prstGeom prst="rect">
            <a:avLst/>
          </a:prstGeom>
          <a:solidFill>
            <a:srgbClr val="2969A7"/>
          </a:solidFill>
          <a:ln/>
        </p:spPr>
      </p:sp>
      <p:sp>
        <p:nvSpPr>
          <p:cNvPr id="969" name="Shape 967"/>
          <p:cNvSpPr/>
          <p:nvPr/>
        </p:nvSpPr>
        <p:spPr>
          <a:xfrm>
            <a:off x="7312246" y="3465690"/>
            <a:ext cx="153443" cy="125844"/>
          </a:xfrm>
          <a:prstGeom prst="rect">
            <a:avLst/>
          </a:prstGeom>
          <a:solidFill>
            <a:srgbClr val="266BA7"/>
          </a:solidFill>
          <a:ln/>
        </p:spPr>
      </p:sp>
      <p:sp>
        <p:nvSpPr>
          <p:cNvPr id="970" name="Shape 968"/>
          <p:cNvSpPr/>
          <p:nvPr/>
        </p:nvSpPr>
        <p:spPr>
          <a:xfrm>
            <a:off x="7447401" y="3465690"/>
            <a:ext cx="153443" cy="125844"/>
          </a:xfrm>
          <a:prstGeom prst="rect">
            <a:avLst/>
          </a:prstGeom>
          <a:solidFill>
            <a:srgbClr val="226DA7"/>
          </a:solidFill>
          <a:ln/>
        </p:spPr>
      </p:sp>
      <p:sp>
        <p:nvSpPr>
          <p:cNvPr id="971" name="Shape 969"/>
          <p:cNvSpPr/>
          <p:nvPr/>
        </p:nvSpPr>
        <p:spPr>
          <a:xfrm>
            <a:off x="7582556" y="3465690"/>
            <a:ext cx="153443" cy="125844"/>
          </a:xfrm>
          <a:prstGeom prst="rect">
            <a:avLst/>
          </a:prstGeom>
          <a:solidFill>
            <a:srgbClr val="1E6EA7"/>
          </a:solidFill>
          <a:ln/>
        </p:spPr>
      </p:sp>
      <p:sp>
        <p:nvSpPr>
          <p:cNvPr id="972" name="Shape 970"/>
          <p:cNvSpPr/>
          <p:nvPr/>
        </p:nvSpPr>
        <p:spPr>
          <a:xfrm>
            <a:off x="7717712" y="3465690"/>
            <a:ext cx="135155" cy="125844"/>
          </a:xfrm>
          <a:prstGeom prst="rect">
            <a:avLst/>
          </a:prstGeom>
          <a:solidFill>
            <a:srgbClr val="1A71A7"/>
          </a:solidFill>
          <a:ln/>
        </p:spPr>
      </p:sp>
      <p:sp>
        <p:nvSpPr>
          <p:cNvPr id="973" name="Shape 971"/>
          <p:cNvSpPr/>
          <p:nvPr/>
        </p:nvSpPr>
        <p:spPr>
          <a:xfrm>
            <a:off x="4338828" y="3573247"/>
            <a:ext cx="153443" cy="125844"/>
          </a:xfrm>
          <a:prstGeom prst="rect">
            <a:avLst/>
          </a:prstGeom>
          <a:solidFill>
            <a:srgbClr val="7241A0"/>
          </a:solidFill>
          <a:ln/>
        </p:spPr>
      </p:sp>
      <p:sp>
        <p:nvSpPr>
          <p:cNvPr id="974" name="Shape 972"/>
          <p:cNvSpPr/>
          <p:nvPr/>
        </p:nvSpPr>
        <p:spPr>
          <a:xfrm>
            <a:off x="4473983" y="3573247"/>
            <a:ext cx="153443" cy="125844"/>
          </a:xfrm>
          <a:prstGeom prst="rect">
            <a:avLst/>
          </a:prstGeom>
          <a:solidFill>
            <a:srgbClr val="6F43A0"/>
          </a:solidFill>
          <a:ln/>
        </p:spPr>
      </p:sp>
      <p:sp>
        <p:nvSpPr>
          <p:cNvPr id="975" name="Shape 973"/>
          <p:cNvSpPr/>
          <p:nvPr/>
        </p:nvSpPr>
        <p:spPr>
          <a:xfrm>
            <a:off x="4609139" y="3573247"/>
            <a:ext cx="153443" cy="125844"/>
          </a:xfrm>
          <a:prstGeom prst="rect">
            <a:avLst/>
          </a:prstGeom>
          <a:solidFill>
            <a:srgbClr val="6B45A0"/>
          </a:solidFill>
          <a:ln/>
        </p:spPr>
      </p:sp>
      <p:sp>
        <p:nvSpPr>
          <p:cNvPr id="976" name="Shape 974"/>
          <p:cNvSpPr/>
          <p:nvPr/>
        </p:nvSpPr>
        <p:spPr>
          <a:xfrm>
            <a:off x="4744294" y="3573247"/>
            <a:ext cx="153443" cy="125844"/>
          </a:xfrm>
          <a:prstGeom prst="rect">
            <a:avLst/>
          </a:prstGeom>
          <a:solidFill>
            <a:srgbClr val="6846A0"/>
          </a:solidFill>
          <a:ln/>
        </p:spPr>
      </p:sp>
      <p:sp>
        <p:nvSpPr>
          <p:cNvPr id="977" name="Shape 975"/>
          <p:cNvSpPr/>
          <p:nvPr/>
        </p:nvSpPr>
        <p:spPr>
          <a:xfrm>
            <a:off x="4879449" y="3573247"/>
            <a:ext cx="153443" cy="125844"/>
          </a:xfrm>
          <a:prstGeom prst="rect">
            <a:avLst/>
          </a:prstGeom>
          <a:solidFill>
            <a:srgbClr val="6448A0"/>
          </a:solidFill>
          <a:ln/>
        </p:spPr>
      </p:sp>
      <p:sp>
        <p:nvSpPr>
          <p:cNvPr id="978" name="Shape 976"/>
          <p:cNvSpPr/>
          <p:nvPr/>
        </p:nvSpPr>
        <p:spPr>
          <a:xfrm>
            <a:off x="5014605" y="3573247"/>
            <a:ext cx="153443" cy="125844"/>
          </a:xfrm>
          <a:prstGeom prst="rect">
            <a:avLst/>
          </a:prstGeom>
          <a:solidFill>
            <a:srgbClr val="604AA0"/>
          </a:solidFill>
          <a:ln/>
        </p:spPr>
      </p:sp>
      <p:sp>
        <p:nvSpPr>
          <p:cNvPr id="979" name="Shape 977"/>
          <p:cNvSpPr/>
          <p:nvPr/>
        </p:nvSpPr>
        <p:spPr>
          <a:xfrm>
            <a:off x="5149760" y="3573247"/>
            <a:ext cx="153443" cy="125844"/>
          </a:xfrm>
          <a:prstGeom prst="rect">
            <a:avLst/>
          </a:prstGeom>
          <a:solidFill>
            <a:srgbClr val="5D4CA0"/>
          </a:solidFill>
          <a:ln/>
        </p:spPr>
      </p:sp>
      <p:sp>
        <p:nvSpPr>
          <p:cNvPr id="980" name="Shape 978"/>
          <p:cNvSpPr/>
          <p:nvPr/>
        </p:nvSpPr>
        <p:spPr>
          <a:xfrm>
            <a:off x="5284915" y="3573247"/>
            <a:ext cx="153443" cy="125844"/>
          </a:xfrm>
          <a:prstGeom prst="rect">
            <a:avLst/>
          </a:prstGeom>
          <a:solidFill>
            <a:srgbClr val="594DA0"/>
          </a:solidFill>
          <a:ln/>
        </p:spPr>
      </p:sp>
      <p:sp>
        <p:nvSpPr>
          <p:cNvPr id="981" name="Shape 979"/>
          <p:cNvSpPr/>
          <p:nvPr/>
        </p:nvSpPr>
        <p:spPr>
          <a:xfrm>
            <a:off x="5420071" y="3573247"/>
            <a:ext cx="153443" cy="125844"/>
          </a:xfrm>
          <a:prstGeom prst="rect">
            <a:avLst/>
          </a:prstGeom>
          <a:solidFill>
            <a:srgbClr val="564FA0"/>
          </a:solidFill>
          <a:ln/>
        </p:spPr>
      </p:sp>
      <p:sp>
        <p:nvSpPr>
          <p:cNvPr id="982" name="Shape 980"/>
          <p:cNvSpPr/>
          <p:nvPr/>
        </p:nvSpPr>
        <p:spPr>
          <a:xfrm>
            <a:off x="5555226" y="3573247"/>
            <a:ext cx="153443" cy="125844"/>
          </a:xfrm>
          <a:prstGeom prst="rect">
            <a:avLst/>
          </a:prstGeom>
          <a:solidFill>
            <a:srgbClr val="5251A0"/>
          </a:solidFill>
          <a:ln/>
        </p:spPr>
      </p:sp>
      <p:sp>
        <p:nvSpPr>
          <p:cNvPr id="983" name="Shape 981"/>
          <p:cNvSpPr/>
          <p:nvPr/>
        </p:nvSpPr>
        <p:spPr>
          <a:xfrm>
            <a:off x="5690382" y="3573247"/>
            <a:ext cx="153443" cy="125844"/>
          </a:xfrm>
          <a:prstGeom prst="rect">
            <a:avLst/>
          </a:prstGeom>
          <a:solidFill>
            <a:srgbClr val="4F52A0"/>
          </a:solidFill>
          <a:ln/>
        </p:spPr>
      </p:sp>
      <p:sp>
        <p:nvSpPr>
          <p:cNvPr id="984" name="Shape 982"/>
          <p:cNvSpPr/>
          <p:nvPr/>
        </p:nvSpPr>
        <p:spPr>
          <a:xfrm>
            <a:off x="5825537" y="3573247"/>
            <a:ext cx="153443" cy="125844"/>
          </a:xfrm>
          <a:prstGeom prst="rect">
            <a:avLst/>
          </a:prstGeom>
          <a:solidFill>
            <a:srgbClr val="4B54A0"/>
          </a:solidFill>
          <a:ln/>
        </p:spPr>
      </p:sp>
      <p:sp>
        <p:nvSpPr>
          <p:cNvPr id="985" name="Shape 983"/>
          <p:cNvSpPr/>
          <p:nvPr/>
        </p:nvSpPr>
        <p:spPr>
          <a:xfrm>
            <a:off x="5960692" y="3573247"/>
            <a:ext cx="153443" cy="125844"/>
          </a:xfrm>
          <a:prstGeom prst="rect">
            <a:avLst/>
          </a:prstGeom>
          <a:solidFill>
            <a:srgbClr val="4856A0"/>
          </a:solidFill>
          <a:ln/>
        </p:spPr>
      </p:sp>
      <p:sp>
        <p:nvSpPr>
          <p:cNvPr id="986" name="Shape 984"/>
          <p:cNvSpPr/>
          <p:nvPr/>
        </p:nvSpPr>
        <p:spPr>
          <a:xfrm>
            <a:off x="6095848" y="3573247"/>
            <a:ext cx="153443" cy="125844"/>
          </a:xfrm>
          <a:prstGeom prst="rect">
            <a:avLst/>
          </a:prstGeom>
          <a:solidFill>
            <a:srgbClr val="4458A0"/>
          </a:solidFill>
          <a:ln/>
        </p:spPr>
      </p:sp>
      <p:sp>
        <p:nvSpPr>
          <p:cNvPr id="987" name="Shape 985"/>
          <p:cNvSpPr/>
          <p:nvPr/>
        </p:nvSpPr>
        <p:spPr>
          <a:xfrm>
            <a:off x="6231003" y="3573247"/>
            <a:ext cx="153443" cy="125844"/>
          </a:xfrm>
          <a:prstGeom prst="rect">
            <a:avLst/>
          </a:prstGeom>
          <a:solidFill>
            <a:srgbClr val="4159A0"/>
          </a:solidFill>
          <a:ln/>
        </p:spPr>
      </p:sp>
      <p:sp>
        <p:nvSpPr>
          <p:cNvPr id="988" name="Shape 986"/>
          <p:cNvSpPr/>
          <p:nvPr/>
        </p:nvSpPr>
        <p:spPr>
          <a:xfrm>
            <a:off x="6366158" y="3573247"/>
            <a:ext cx="153443" cy="125844"/>
          </a:xfrm>
          <a:prstGeom prst="rect">
            <a:avLst/>
          </a:prstGeom>
          <a:solidFill>
            <a:srgbClr val="3D5CA0"/>
          </a:solidFill>
          <a:ln/>
        </p:spPr>
      </p:sp>
      <p:sp>
        <p:nvSpPr>
          <p:cNvPr id="989" name="Shape 987"/>
          <p:cNvSpPr/>
          <p:nvPr/>
        </p:nvSpPr>
        <p:spPr>
          <a:xfrm>
            <a:off x="6501314" y="3573247"/>
            <a:ext cx="153443" cy="125844"/>
          </a:xfrm>
          <a:prstGeom prst="rect">
            <a:avLst/>
          </a:prstGeom>
          <a:solidFill>
            <a:srgbClr val="395DA0"/>
          </a:solidFill>
          <a:ln/>
        </p:spPr>
      </p:sp>
      <p:sp>
        <p:nvSpPr>
          <p:cNvPr id="990" name="Shape 988"/>
          <p:cNvSpPr/>
          <p:nvPr/>
        </p:nvSpPr>
        <p:spPr>
          <a:xfrm>
            <a:off x="6636469" y="3573247"/>
            <a:ext cx="153443" cy="125844"/>
          </a:xfrm>
          <a:prstGeom prst="rect">
            <a:avLst/>
          </a:prstGeom>
          <a:solidFill>
            <a:srgbClr val="365EA0"/>
          </a:solidFill>
          <a:ln/>
        </p:spPr>
      </p:sp>
      <p:sp>
        <p:nvSpPr>
          <p:cNvPr id="991" name="Shape 989"/>
          <p:cNvSpPr/>
          <p:nvPr/>
        </p:nvSpPr>
        <p:spPr>
          <a:xfrm>
            <a:off x="6771624" y="3573247"/>
            <a:ext cx="153443" cy="125844"/>
          </a:xfrm>
          <a:prstGeom prst="rect">
            <a:avLst/>
          </a:prstGeom>
          <a:solidFill>
            <a:srgbClr val="3260A0"/>
          </a:solidFill>
          <a:ln/>
        </p:spPr>
      </p:sp>
      <p:sp>
        <p:nvSpPr>
          <p:cNvPr id="992" name="Shape 990"/>
          <p:cNvSpPr/>
          <p:nvPr/>
        </p:nvSpPr>
        <p:spPr>
          <a:xfrm>
            <a:off x="6906780" y="3573247"/>
            <a:ext cx="153443" cy="125844"/>
          </a:xfrm>
          <a:prstGeom prst="rect">
            <a:avLst/>
          </a:prstGeom>
          <a:solidFill>
            <a:srgbClr val="2F62A1"/>
          </a:solidFill>
          <a:ln/>
        </p:spPr>
      </p:sp>
      <p:sp>
        <p:nvSpPr>
          <p:cNvPr id="993" name="Shape 991"/>
          <p:cNvSpPr/>
          <p:nvPr/>
        </p:nvSpPr>
        <p:spPr>
          <a:xfrm>
            <a:off x="7041935" y="3573247"/>
            <a:ext cx="153443" cy="125844"/>
          </a:xfrm>
          <a:prstGeom prst="rect">
            <a:avLst/>
          </a:prstGeom>
          <a:solidFill>
            <a:srgbClr val="2B64A1"/>
          </a:solidFill>
          <a:ln/>
        </p:spPr>
      </p:sp>
      <p:sp>
        <p:nvSpPr>
          <p:cNvPr id="994" name="Shape 992"/>
          <p:cNvSpPr/>
          <p:nvPr/>
        </p:nvSpPr>
        <p:spPr>
          <a:xfrm>
            <a:off x="7177090" y="3573247"/>
            <a:ext cx="153443" cy="125844"/>
          </a:xfrm>
          <a:prstGeom prst="rect">
            <a:avLst/>
          </a:prstGeom>
          <a:solidFill>
            <a:srgbClr val="2865A1"/>
          </a:solidFill>
          <a:ln/>
        </p:spPr>
      </p:sp>
      <p:sp>
        <p:nvSpPr>
          <p:cNvPr id="995" name="Shape 993"/>
          <p:cNvSpPr/>
          <p:nvPr/>
        </p:nvSpPr>
        <p:spPr>
          <a:xfrm>
            <a:off x="7312246" y="3573247"/>
            <a:ext cx="153443" cy="125844"/>
          </a:xfrm>
          <a:prstGeom prst="rect">
            <a:avLst/>
          </a:prstGeom>
          <a:solidFill>
            <a:srgbClr val="2468A1"/>
          </a:solidFill>
          <a:ln/>
        </p:spPr>
      </p:sp>
      <p:sp>
        <p:nvSpPr>
          <p:cNvPr id="996" name="Shape 994"/>
          <p:cNvSpPr/>
          <p:nvPr/>
        </p:nvSpPr>
        <p:spPr>
          <a:xfrm>
            <a:off x="7447401" y="3573247"/>
            <a:ext cx="153443" cy="125844"/>
          </a:xfrm>
          <a:prstGeom prst="rect">
            <a:avLst/>
          </a:prstGeom>
          <a:solidFill>
            <a:srgbClr val="2169A1"/>
          </a:solidFill>
          <a:ln/>
        </p:spPr>
      </p:sp>
      <p:sp>
        <p:nvSpPr>
          <p:cNvPr id="997" name="Shape 995"/>
          <p:cNvSpPr/>
          <p:nvPr/>
        </p:nvSpPr>
        <p:spPr>
          <a:xfrm>
            <a:off x="7582556" y="3573247"/>
            <a:ext cx="153443" cy="125844"/>
          </a:xfrm>
          <a:prstGeom prst="rect">
            <a:avLst/>
          </a:prstGeom>
          <a:solidFill>
            <a:srgbClr val="1D6AA1"/>
          </a:solidFill>
          <a:ln/>
        </p:spPr>
      </p:sp>
      <p:sp>
        <p:nvSpPr>
          <p:cNvPr id="998" name="Shape 996"/>
          <p:cNvSpPr/>
          <p:nvPr/>
        </p:nvSpPr>
        <p:spPr>
          <a:xfrm>
            <a:off x="7717712" y="3573247"/>
            <a:ext cx="135155" cy="125844"/>
          </a:xfrm>
          <a:prstGeom prst="rect">
            <a:avLst/>
          </a:prstGeom>
          <a:solidFill>
            <a:srgbClr val="1A6DA1"/>
          </a:solidFill>
          <a:ln/>
        </p:spPr>
      </p:sp>
      <p:sp>
        <p:nvSpPr>
          <p:cNvPr id="999" name="Shape 997"/>
          <p:cNvSpPr/>
          <p:nvPr/>
        </p:nvSpPr>
        <p:spPr>
          <a:xfrm>
            <a:off x="4338828" y="3680803"/>
            <a:ext cx="153443" cy="125844"/>
          </a:xfrm>
          <a:prstGeom prst="rect">
            <a:avLst/>
          </a:prstGeom>
          <a:solidFill>
            <a:srgbClr val="6E3F9A"/>
          </a:solidFill>
          <a:ln/>
        </p:spPr>
      </p:sp>
      <p:sp>
        <p:nvSpPr>
          <p:cNvPr id="1000" name="Shape 998"/>
          <p:cNvSpPr/>
          <p:nvPr/>
        </p:nvSpPr>
        <p:spPr>
          <a:xfrm>
            <a:off x="4473983" y="3680803"/>
            <a:ext cx="153443" cy="125844"/>
          </a:xfrm>
          <a:prstGeom prst="rect">
            <a:avLst/>
          </a:prstGeom>
          <a:solidFill>
            <a:srgbClr val="6B419A"/>
          </a:solidFill>
          <a:ln/>
        </p:spPr>
      </p:sp>
      <p:sp>
        <p:nvSpPr>
          <p:cNvPr id="1001" name="Shape 999"/>
          <p:cNvSpPr/>
          <p:nvPr/>
        </p:nvSpPr>
        <p:spPr>
          <a:xfrm>
            <a:off x="4609139" y="3680803"/>
            <a:ext cx="153443" cy="125844"/>
          </a:xfrm>
          <a:prstGeom prst="rect">
            <a:avLst/>
          </a:prstGeom>
          <a:solidFill>
            <a:srgbClr val="67429A"/>
          </a:solidFill>
          <a:ln/>
        </p:spPr>
      </p:sp>
      <p:sp>
        <p:nvSpPr>
          <p:cNvPr id="1002" name="Shape 1000"/>
          <p:cNvSpPr/>
          <p:nvPr/>
        </p:nvSpPr>
        <p:spPr>
          <a:xfrm>
            <a:off x="4744294" y="3680803"/>
            <a:ext cx="153443" cy="125844"/>
          </a:xfrm>
          <a:prstGeom prst="rect">
            <a:avLst/>
          </a:prstGeom>
          <a:solidFill>
            <a:srgbClr val="64449A"/>
          </a:solidFill>
          <a:ln/>
        </p:spPr>
      </p:sp>
      <p:sp>
        <p:nvSpPr>
          <p:cNvPr id="1003" name="Shape 1001"/>
          <p:cNvSpPr/>
          <p:nvPr/>
        </p:nvSpPr>
        <p:spPr>
          <a:xfrm>
            <a:off x="4879449" y="3680803"/>
            <a:ext cx="153443" cy="125844"/>
          </a:xfrm>
          <a:prstGeom prst="rect">
            <a:avLst/>
          </a:prstGeom>
          <a:solidFill>
            <a:srgbClr val="60469A"/>
          </a:solidFill>
          <a:ln/>
        </p:spPr>
      </p:sp>
      <p:sp>
        <p:nvSpPr>
          <p:cNvPr id="1004" name="Shape 1002"/>
          <p:cNvSpPr/>
          <p:nvPr/>
        </p:nvSpPr>
        <p:spPr>
          <a:xfrm>
            <a:off x="5014605" y="3680803"/>
            <a:ext cx="153443" cy="125844"/>
          </a:xfrm>
          <a:prstGeom prst="rect">
            <a:avLst/>
          </a:prstGeom>
          <a:solidFill>
            <a:srgbClr val="5D479A"/>
          </a:solidFill>
          <a:ln/>
        </p:spPr>
      </p:sp>
      <p:sp>
        <p:nvSpPr>
          <p:cNvPr id="1005" name="Shape 1003"/>
          <p:cNvSpPr/>
          <p:nvPr/>
        </p:nvSpPr>
        <p:spPr>
          <a:xfrm>
            <a:off x="5149760" y="3680803"/>
            <a:ext cx="153443" cy="125844"/>
          </a:xfrm>
          <a:prstGeom prst="rect">
            <a:avLst/>
          </a:prstGeom>
          <a:solidFill>
            <a:srgbClr val="59499A"/>
          </a:solidFill>
          <a:ln/>
        </p:spPr>
      </p:sp>
      <p:sp>
        <p:nvSpPr>
          <p:cNvPr id="1006" name="Shape 1004"/>
          <p:cNvSpPr/>
          <p:nvPr/>
        </p:nvSpPr>
        <p:spPr>
          <a:xfrm>
            <a:off x="5284915" y="3680803"/>
            <a:ext cx="153443" cy="125844"/>
          </a:xfrm>
          <a:prstGeom prst="rect">
            <a:avLst/>
          </a:prstGeom>
          <a:solidFill>
            <a:srgbClr val="564A9A"/>
          </a:solidFill>
          <a:ln/>
        </p:spPr>
      </p:sp>
      <p:sp>
        <p:nvSpPr>
          <p:cNvPr id="1007" name="Shape 1005"/>
          <p:cNvSpPr/>
          <p:nvPr/>
        </p:nvSpPr>
        <p:spPr>
          <a:xfrm>
            <a:off x="5420071" y="3680803"/>
            <a:ext cx="153443" cy="125844"/>
          </a:xfrm>
          <a:prstGeom prst="rect">
            <a:avLst/>
          </a:prstGeom>
          <a:solidFill>
            <a:srgbClr val="534D9A"/>
          </a:solidFill>
          <a:ln/>
        </p:spPr>
      </p:sp>
      <p:sp>
        <p:nvSpPr>
          <p:cNvPr id="1008" name="Shape 1006"/>
          <p:cNvSpPr/>
          <p:nvPr/>
        </p:nvSpPr>
        <p:spPr>
          <a:xfrm>
            <a:off x="5555226" y="3680803"/>
            <a:ext cx="153443" cy="125844"/>
          </a:xfrm>
          <a:prstGeom prst="rect">
            <a:avLst/>
          </a:prstGeom>
          <a:solidFill>
            <a:srgbClr val="4F4E9A"/>
          </a:solidFill>
          <a:ln/>
        </p:spPr>
      </p:sp>
      <p:sp>
        <p:nvSpPr>
          <p:cNvPr id="1009" name="Shape 1007"/>
          <p:cNvSpPr/>
          <p:nvPr/>
        </p:nvSpPr>
        <p:spPr>
          <a:xfrm>
            <a:off x="5690382" y="3680803"/>
            <a:ext cx="153443" cy="125844"/>
          </a:xfrm>
          <a:prstGeom prst="rect">
            <a:avLst/>
          </a:prstGeom>
          <a:solidFill>
            <a:srgbClr val="4C4F9A"/>
          </a:solidFill>
          <a:ln/>
        </p:spPr>
      </p:sp>
      <p:sp>
        <p:nvSpPr>
          <p:cNvPr id="1010" name="Shape 1008"/>
          <p:cNvSpPr/>
          <p:nvPr/>
        </p:nvSpPr>
        <p:spPr>
          <a:xfrm>
            <a:off x="5825537" y="3680803"/>
            <a:ext cx="153443" cy="125844"/>
          </a:xfrm>
          <a:prstGeom prst="rect">
            <a:avLst/>
          </a:prstGeom>
          <a:solidFill>
            <a:srgbClr val="48519A"/>
          </a:solidFill>
          <a:ln/>
        </p:spPr>
      </p:sp>
      <p:sp>
        <p:nvSpPr>
          <p:cNvPr id="1011" name="Shape 1009"/>
          <p:cNvSpPr/>
          <p:nvPr/>
        </p:nvSpPr>
        <p:spPr>
          <a:xfrm>
            <a:off x="5960692" y="3680803"/>
            <a:ext cx="153443" cy="125844"/>
          </a:xfrm>
          <a:prstGeom prst="rect">
            <a:avLst/>
          </a:prstGeom>
          <a:solidFill>
            <a:srgbClr val="45539A"/>
          </a:solidFill>
          <a:ln/>
        </p:spPr>
      </p:sp>
      <p:sp>
        <p:nvSpPr>
          <p:cNvPr id="1012" name="Shape 1010"/>
          <p:cNvSpPr/>
          <p:nvPr/>
        </p:nvSpPr>
        <p:spPr>
          <a:xfrm>
            <a:off x="6095848" y="3680803"/>
            <a:ext cx="153443" cy="125844"/>
          </a:xfrm>
          <a:prstGeom prst="rect">
            <a:avLst/>
          </a:prstGeom>
          <a:solidFill>
            <a:srgbClr val="42559A"/>
          </a:solidFill>
          <a:ln/>
        </p:spPr>
      </p:sp>
      <p:sp>
        <p:nvSpPr>
          <p:cNvPr id="1013" name="Shape 1011"/>
          <p:cNvSpPr/>
          <p:nvPr/>
        </p:nvSpPr>
        <p:spPr>
          <a:xfrm>
            <a:off x="6231003" y="3680803"/>
            <a:ext cx="153443" cy="125844"/>
          </a:xfrm>
          <a:prstGeom prst="rect">
            <a:avLst/>
          </a:prstGeom>
          <a:solidFill>
            <a:srgbClr val="3E569A"/>
          </a:solidFill>
          <a:ln/>
        </p:spPr>
      </p:sp>
      <p:sp>
        <p:nvSpPr>
          <p:cNvPr id="1014" name="Shape 1012"/>
          <p:cNvSpPr/>
          <p:nvPr/>
        </p:nvSpPr>
        <p:spPr>
          <a:xfrm>
            <a:off x="6366158" y="3680803"/>
            <a:ext cx="153443" cy="125844"/>
          </a:xfrm>
          <a:prstGeom prst="rect">
            <a:avLst/>
          </a:prstGeom>
          <a:solidFill>
            <a:srgbClr val="3B589A"/>
          </a:solidFill>
          <a:ln/>
        </p:spPr>
      </p:sp>
      <p:sp>
        <p:nvSpPr>
          <p:cNvPr id="1015" name="Shape 1013"/>
          <p:cNvSpPr/>
          <p:nvPr/>
        </p:nvSpPr>
        <p:spPr>
          <a:xfrm>
            <a:off x="6501314" y="3680803"/>
            <a:ext cx="153443" cy="125844"/>
          </a:xfrm>
          <a:prstGeom prst="rect">
            <a:avLst/>
          </a:prstGeom>
          <a:solidFill>
            <a:srgbClr val="37599A"/>
          </a:solidFill>
          <a:ln/>
        </p:spPr>
      </p:sp>
      <p:sp>
        <p:nvSpPr>
          <p:cNvPr id="1016" name="Shape 1014"/>
          <p:cNvSpPr/>
          <p:nvPr/>
        </p:nvSpPr>
        <p:spPr>
          <a:xfrm>
            <a:off x="6636469" y="3680803"/>
            <a:ext cx="153443" cy="125844"/>
          </a:xfrm>
          <a:prstGeom prst="rect">
            <a:avLst/>
          </a:prstGeom>
          <a:solidFill>
            <a:srgbClr val="345B9A"/>
          </a:solidFill>
          <a:ln/>
        </p:spPr>
      </p:sp>
      <p:sp>
        <p:nvSpPr>
          <p:cNvPr id="1017" name="Shape 1015"/>
          <p:cNvSpPr/>
          <p:nvPr/>
        </p:nvSpPr>
        <p:spPr>
          <a:xfrm>
            <a:off x="6771624" y="3680803"/>
            <a:ext cx="153443" cy="125844"/>
          </a:xfrm>
          <a:prstGeom prst="rect">
            <a:avLst/>
          </a:prstGeom>
          <a:solidFill>
            <a:srgbClr val="315D9A"/>
          </a:solidFill>
          <a:ln/>
        </p:spPr>
      </p:sp>
      <p:sp>
        <p:nvSpPr>
          <p:cNvPr id="1018" name="Shape 1016"/>
          <p:cNvSpPr/>
          <p:nvPr/>
        </p:nvSpPr>
        <p:spPr>
          <a:xfrm>
            <a:off x="6906780" y="3680803"/>
            <a:ext cx="153443" cy="125844"/>
          </a:xfrm>
          <a:prstGeom prst="rect">
            <a:avLst/>
          </a:prstGeom>
          <a:solidFill>
            <a:srgbClr val="2D5E9B"/>
          </a:solidFill>
          <a:ln/>
        </p:spPr>
      </p:sp>
      <p:sp>
        <p:nvSpPr>
          <p:cNvPr id="1019" name="Shape 1017"/>
          <p:cNvSpPr/>
          <p:nvPr/>
        </p:nvSpPr>
        <p:spPr>
          <a:xfrm>
            <a:off x="7041935" y="3680803"/>
            <a:ext cx="153443" cy="125844"/>
          </a:xfrm>
          <a:prstGeom prst="rect">
            <a:avLst/>
          </a:prstGeom>
          <a:solidFill>
            <a:srgbClr val="2A609B"/>
          </a:solidFill>
          <a:ln/>
        </p:spPr>
      </p:sp>
      <p:sp>
        <p:nvSpPr>
          <p:cNvPr id="1020" name="Shape 1018"/>
          <p:cNvSpPr/>
          <p:nvPr/>
        </p:nvSpPr>
        <p:spPr>
          <a:xfrm>
            <a:off x="7177090" y="3680803"/>
            <a:ext cx="153443" cy="125844"/>
          </a:xfrm>
          <a:prstGeom prst="rect">
            <a:avLst/>
          </a:prstGeom>
          <a:solidFill>
            <a:srgbClr val="26629B"/>
          </a:solidFill>
          <a:ln/>
        </p:spPr>
      </p:sp>
      <p:sp>
        <p:nvSpPr>
          <p:cNvPr id="1021" name="Shape 1019"/>
          <p:cNvSpPr/>
          <p:nvPr/>
        </p:nvSpPr>
        <p:spPr>
          <a:xfrm>
            <a:off x="7312246" y="3680803"/>
            <a:ext cx="153443" cy="125844"/>
          </a:xfrm>
          <a:prstGeom prst="rect">
            <a:avLst/>
          </a:prstGeom>
          <a:solidFill>
            <a:srgbClr val="23649B"/>
          </a:solidFill>
          <a:ln/>
        </p:spPr>
      </p:sp>
      <p:sp>
        <p:nvSpPr>
          <p:cNvPr id="1022" name="Shape 1020"/>
          <p:cNvSpPr/>
          <p:nvPr/>
        </p:nvSpPr>
        <p:spPr>
          <a:xfrm>
            <a:off x="7447401" y="3680803"/>
            <a:ext cx="153443" cy="125844"/>
          </a:xfrm>
          <a:prstGeom prst="rect">
            <a:avLst/>
          </a:prstGeom>
          <a:solidFill>
            <a:srgbClr val="1F659B"/>
          </a:solidFill>
          <a:ln/>
        </p:spPr>
      </p:sp>
      <p:sp>
        <p:nvSpPr>
          <p:cNvPr id="1023" name="Shape 1021"/>
          <p:cNvSpPr/>
          <p:nvPr/>
        </p:nvSpPr>
        <p:spPr>
          <a:xfrm>
            <a:off x="7582556" y="3680803"/>
            <a:ext cx="153443" cy="125844"/>
          </a:xfrm>
          <a:prstGeom prst="rect">
            <a:avLst/>
          </a:prstGeom>
          <a:solidFill>
            <a:srgbClr val="1C669B"/>
          </a:solidFill>
          <a:ln/>
        </p:spPr>
      </p:sp>
      <p:sp>
        <p:nvSpPr>
          <p:cNvPr id="1024" name="Shape 1022"/>
          <p:cNvSpPr/>
          <p:nvPr/>
        </p:nvSpPr>
        <p:spPr>
          <a:xfrm>
            <a:off x="7717712" y="3680803"/>
            <a:ext cx="135155" cy="125844"/>
          </a:xfrm>
          <a:prstGeom prst="rect">
            <a:avLst/>
          </a:prstGeom>
          <a:solidFill>
            <a:srgbClr val="19699B"/>
          </a:solidFill>
          <a:ln/>
        </p:spPr>
      </p:sp>
      <p:sp>
        <p:nvSpPr>
          <p:cNvPr id="1025" name="Shape 1023"/>
          <p:cNvSpPr/>
          <p:nvPr/>
        </p:nvSpPr>
        <p:spPr>
          <a:xfrm>
            <a:off x="4338828" y="3788359"/>
            <a:ext cx="153443" cy="125844"/>
          </a:xfrm>
          <a:prstGeom prst="rect">
            <a:avLst/>
          </a:prstGeom>
          <a:solidFill>
            <a:srgbClr val="6A3C94"/>
          </a:solidFill>
          <a:ln/>
        </p:spPr>
      </p:sp>
      <p:sp>
        <p:nvSpPr>
          <p:cNvPr id="1026" name="Shape 1024"/>
          <p:cNvSpPr/>
          <p:nvPr/>
        </p:nvSpPr>
        <p:spPr>
          <a:xfrm>
            <a:off x="4473983" y="3788359"/>
            <a:ext cx="153443" cy="125844"/>
          </a:xfrm>
          <a:prstGeom prst="rect">
            <a:avLst/>
          </a:prstGeom>
          <a:solidFill>
            <a:srgbClr val="663E94"/>
          </a:solidFill>
          <a:ln/>
        </p:spPr>
      </p:sp>
      <p:sp>
        <p:nvSpPr>
          <p:cNvPr id="1027" name="Shape 1025"/>
          <p:cNvSpPr/>
          <p:nvPr/>
        </p:nvSpPr>
        <p:spPr>
          <a:xfrm>
            <a:off x="4609139" y="3788359"/>
            <a:ext cx="153443" cy="125844"/>
          </a:xfrm>
          <a:prstGeom prst="rect">
            <a:avLst/>
          </a:prstGeom>
          <a:solidFill>
            <a:srgbClr val="634094"/>
          </a:solidFill>
          <a:ln/>
        </p:spPr>
      </p:sp>
      <p:sp>
        <p:nvSpPr>
          <p:cNvPr id="1028" name="Shape 1026"/>
          <p:cNvSpPr/>
          <p:nvPr/>
        </p:nvSpPr>
        <p:spPr>
          <a:xfrm>
            <a:off x="4744294" y="3788359"/>
            <a:ext cx="153443" cy="125844"/>
          </a:xfrm>
          <a:prstGeom prst="rect">
            <a:avLst/>
          </a:prstGeom>
          <a:solidFill>
            <a:srgbClr val="604194"/>
          </a:solidFill>
          <a:ln/>
        </p:spPr>
      </p:sp>
      <p:sp>
        <p:nvSpPr>
          <p:cNvPr id="1029" name="Shape 1027"/>
          <p:cNvSpPr/>
          <p:nvPr/>
        </p:nvSpPr>
        <p:spPr>
          <a:xfrm>
            <a:off x="4879449" y="3788359"/>
            <a:ext cx="153443" cy="125844"/>
          </a:xfrm>
          <a:prstGeom prst="rect">
            <a:avLst/>
          </a:prstGeom>
          <a:solidFill>
            <a:srgbClr val="5D4394"/>
          </a:solidFill>
          <a:ln/>
        </p:spPr>
      </p:sp>
      <p:sp>
        <p:nvSpPr>
          <p:cNvPr id="1030" name="Shape 1028"/>
          <p:cNvSpPr/>
          <p:nvPr/>
        </p:nvSpPr>
        <p:spPr>
          <a:xfrm>
            <a:off x="5014605" y="3788359"/>
            <a:ext cx="153443" cy="125844"/>
          </a:xfrm>
          <a:prstGeom prst="rect">
            <a:avLst/>
          </a:prstGeom>
          <a:solidFill>
            <a:srgbClr val="594494"/>
          </a:solidFill>
          <a:ln/>
        </p:spPr>
      </p:sp>
      <p:sp>
        <p:nvSpPr>
          <p:cNvPr id="1031" name="Shape 1029"/>
          <p:cNvSpPr/>
          <p:nvPr/>
        </p:nvSpPr>
        <p:spPr>
          <a:xfrm>
            <a:off x="5149760" y="3788359"/>
            <a:ext cx="153443" cy="125844"/>
          </a:xfrm>
          <a:prstGeom prst="rect">
            <a:avLst/>
          </a:prstGeom>
          <a:solidFill>
            <a:srgbClr val="564694"/>
          </a:solidFill>
          <a:ln/>
        </p:spPr>
      </p:sp>
      <p:sp>
        <p:nvSpPr>
          <p:cNvPr id="1032" name="Shape 1030"/>
          <p:cNvSpPr/>
          <p:nvPr/>
        </p:nvSpPr>
        <p:spPr>
          <a:xfrm>
            <a:off x="5284915" y="3788359"/>
            <a:ext cx="153443" cy="125844"/>
          </a:xfrm>
          <a:prstGeom prst="rect">
            <a:avLst/>
          </a:prstGeom>
          <a:solidFill>
            <a:srgbClr val="534894"/>
          </a:solidFill>
          <a:ln/>
        </p:spPr>
      </p:sp>
      <p:sp>
        <p:nvSpPr>
          <p:cNvPr id="1033" name="Shape 1031"/>
          <p:cNvSpPr/>
          <p:nvPr/>
        </p:nvSpPr>
        <p:spPr>
          <a:xfrm>
            <a:off x="5420071" y="3788359"/>
            <a:ext cx="153443" cy="125844"/>
          </a:xfrm>
          <a:prstGeom prst="rect">
            <a:avLst/>
          </a:prstGeom>
          <a:solidFill>
            <a:srgbClr val="4F4A94"/>
          </a:solidFill>
          <a:ln/>
        </p:spPr>
      </p:sp>
      <p:sp>
        <p:nvSpPr>
          <p:cNvPr id="1034" name="Shape 1032"/>
          <p:cNvSpPr/>
          <p:nvPr/>
        </p:nvSpPr>
        <p:spPr>
          <a:xfrm>
            <a:off x="5555226" y="3788359"/>
            <a:ext cx="153443" cy="125844"/>
          </a:xfrm>
          <a:prstGeom prst="rect">
            <a:avLst/>
          </a:prstGeom>
          <a:solidFill>
            <a:srgbClr val="4C4B94"/>
          </a:solidFill>
          <a:ln/>
        </p:spPr>
      </p:sp>
      <p:sp>
        <p:nvSpPr>
          <p:cNvPr id="1035" name="Shape 1033"/>
          <p:cNvSpPr/>
          <p:nvPr/>
        </p:nvSpPr>
        <p:spPr>
          <a:xfrm>
            <a:off x="5690382" y="3788359"/>
            <a:ext cx="153443" cy="125844"/>
          </a:xfrm>
          <a:prstGeom prst="rect">
            <a:avLst/>
          </a:prstGeom>
          <a:solidFill>
            <a:srgbClr val="494C94"/>
          </a:solidFill>
          <a:ln/>
        </p:spPr>
      </p:sp>
      <p:sp>
        <p:nvSpPr>
          <p:cNvPr id="1036" name="Shape 1034"/>
          <p:cNvSpPr/>
          <p:nvPr/>
        </p:nvSpPr>
        <p:spPr>
          <a:xfrm>
            <a:off x="5825537" y="3788359"/>
            <a:ext cx="153443" cy="125844"/>
          </a:xfrm>
          <a:prstGeom prst="rect">
            <a:avLst/>
          </a:prstGeom>
          <a:solidFill>
            <a:srgbClr val="464E94"/>
          </a:solidFill>
          <a:ln/>
        </p:spPr>
      </p:sp>
      <p:sp>
        <p:nvSpPr>
          <p:cNvPr id="1037" name="Shape 1035"/>
          <p:cNvSpPr/>
          <p:nvPr/>
        </p:nvSpPr>
        <p:spPr>
          <a:xfrm>
            <a:off x="5960692" y="3788359"/>
            <a:ext cx="153443" cy="125844"/>
          </a:xfrm>
          <a:prstGeom prst="rect">
            <a:avLst/>
          </a:prstGeom>
          <a:solidFill>
            <a:srgbClr val="424F94"/>
          </a:solidFill>
          <a:ln/>
        </p:spPr>
      </p:sp>
      <p:sp>
        <p:nvSpPr>
          <p:cNvPr id="1038" name="Shape 1036"/>
          <p:cNvSpPr/>
          <p:nvPr/>
        </p:nvSpPr>
        <p:spPr>
          <a:xfrm>
            <a:off x="6095848" y="3788359"/>
            <a:ext cx="153443" cy="125844"/>
          </a:xfrm>
          <a:prstGeom prst="rect">
            <a:avLst/>
          </a:prstGeom>
          <a:solidFill>
            <a:srgbClr val="3F5194"/>
          </a:solidFill>
          <a:ln/>
        </p:spPr>
      </p:sp>
      <p:sp>
        <p:nvSpPr>
          <p:cNvPr id="1039" name="Shape 1037"/>
          <p:cNvSpPr/>
          <p:nvPr/>
        </p:nvSpPr>
        <p:spPr>
          <a:xfrm>
            <a:off x="6231003" y="3788359"/>
            <a:ext cx="153443" cy="125844"/>
          </a:xfrm>
          <a:prstGeom prst="rect">
            <a:avLst/>
          </a:prstGeom>
          <a:solidFill>
            <a:srgbClr val="3C5394"/>
          </a:solidFill>
          <a:ln/>
        </p:spPr>
      </p:sp>
      <p:sp>
        <p:nvSpPr>
          <p:cNvPr id="1040" name="Shape 1038"/>
          <p:cNvSpPr/>
          <p:nvPr/>
        </p:nvSpPr>
        <p:spPr>
          <a:xfrm>
            <a:off x="6366158" y="3788359"/>
            <a:ext cx="153443" cy="125844"/>
          </a:xfrm>
          <a:prstGeom prst="rect">
            <a:avLst/>
          </a:prstGeom>
          <a:solidFill>
            <a:srgbClr val="385594"/>
          </a:solidFill>
          <a:ln/>
        </p:spPr>
      </p:sp>
      <p:sp>
        <p:nvSpPr>
          <p:cNvPr id="1041" name="Shape 1039"/>
          <p:cNvSpPr/>
          <p:nvPr/>
        </p:nvSpPr>
        <p:spPr>
          <a:xfrm>
            <a:off x="6501314" y="3788359"/>
            <a:ext cx="153443" cy="125844"/>
          </a:xfrm>
          <a:prstGeom prst="rect">
            <a:avLst/>
          </a:prstGeom>
          <a:solidFill>
            <a:srgbClr val="355694"/>
          </a:solidFill>
          <a:ln/>
        </p:spPr>
      </p:sp>
      <p:sp>
        <p:nvSpPr>
          <p:cNvPr id="1042" name="Shape 1040"/>
          <p:cNvSpPr/>
          <p:nvPr/>
        </p:nvSpPr>
        <p:spPr>
          <a:xfrm>
            <a:off x="6636469" y="3788359"/>
            <a:ext cx="153443" cy="125844"/>
          </a:xfrm>
          <a:prstGeom prst="rect">
            <a:avLst/>
          </a:prstGeom>
          <a:solidFill>
            <a:srgbClr val="325794"/>
          </a:solidFill>
          <a:ln/>
        </p:spPr>
      </p:sp>
      <p:sp>
        <p:nvSpPr>
          <p:cNvPr id="1043" name="Shape 1041"/>
          <p:cNvSpPr/>
          <p:nvPr/>
        </p:nvSpPr>
        <p:spPr>
          <a:xfrm>
            <a:off x="6771624" y="3788359"/>
            <a:ext cx="153443" cy="125844"/>
          </a:xfrm>
          <a:prstGeom prst="rect">
            <a:avLst/>
          </a:prstGeom>
          <a:solidFill>
            <a:srgbClr val="2F5994"/>
          </a:solidFill>
          <a:ln/>
        </p:spPr>
      </p:sp>
      <p:sp>
        <p:nvSpPr>
          <p:cNvPr id="1044" name="Shape 1042"/>
          <p:cNvSpPr/>
          <p:nvPr/>
        </p:nvSpPr>
        <p:spPr>
          <a:xfrm>
            <a:off x="6906780" y="3788359"/>
            <a:ext cx="153443" cy="125844"/>
          </a:xfrm>
          <a:prstGeom prst="rect">
            <a:avLst/>
          </a:prstGeom>
          <a:solidFill>
            <a:srgbClr val="2B5B95"/>
          </a:solidFill>
          <a:ln/>
        </p:spPr>
      </p:sp>
      <p:sp>
        <p:nvSpPr>
          <p:cNvPr id="1045" name="Shape 1043"/>
          <p:cNvSpPr/>
          <p:nvPr/>
        </p:nvSpPr>
        <p:spPr>
          <a:xfrm>
            <a:off x="7041935" y="3788359"/>
            <a:ext cx="153443" cy="125844"/>
          </a:xfrm>
          <a:prstGeom prst="rect">
            <a:avLst/>
          </a:prstGeom>
          <a:solidFill>
            <a:srgbClr val="285D95"/>
          </a:solidFill>
          <a:ln/>
        </p:spPr>
      </p:sp>
      <p:sp>
        <p:nvSpPr>
          <p:cNvPr id="1046" name="Shape 1044"/>
          <p:cNvSpPr/>
          <p:nvPr/>
        </p:nvSpPr>
        <p:spPr>
          <a:xfrm>
            <a:off x="7177090" y="3788359"/>
            <a:ext cx="153443" cy="125844"/>
          </a:xfrm>
          <a:prstGeom prst="rect">
            <a:avLst/>
          </a:prstGeom>
          <a:solidFill>
            <a:srgbClr val="255E95"/>
          </a:solidFill>
          <a:ln/>
        </p:spPr>
      </p:sp>
      <p:sp>
        <p:nvSpPr>
          <p:cNvPr id="1047" name="Shape 1045"/>
          <p:cNvSpPr/>
          <p:nvPr/>
        </p:nvSpPr>
        <p:spPr>
          <a:xfrm>
            <a:off x="7312246" y="3788359"/>
            <a:ext cx="153443" cy="125844"/>
          </a:xfrm>
          <a:prstGeom prst="rect">
            <a:avLst/>
          </a:prstGeom>
          <a:solidFill>
            <a:srgbClr val="226095"/>
          </a:solidFill>
          <a:ln/>
        </p:spPr>
      </p:sp>
      <p:sp>
        <p:nvSpPr>
          <p:cNvPr id="1048" name="Shape 1046"/>
          <p:cNvSpPr/>
          <p:nvPr/>
        </p:nvSpPr>
        <p:spPr>
          <a:xfrm>
            <a:off x="7447401" y="3788359"/>
            <a:ext cx="153443" cy="125844"/>
          </a:xfrm>
          <a:prstGeom prst="rect">
            <a:avLst/>
          </a:prstGeom>
          <a:solidFill>
            <a:srgbClr val="1E6195"/>
          </a:solidFill>
          <a:ln/>
        </p:spPr>
      </p:sp>
      <p:sp>
        <p:nvSpPr>
          <p:cNvPr id="1049" name="Shape 1047"/>
          <p:cNvSpPr/>
          <p:nvPr/>
        </p:nvSpPr>
        <p:spPr>
          <a:xfrm>
            <a:off x="7582556" y="3788359"/>
            <a:ext cx="153443" cy="125844"/>
          </a:xfrm>
          <a:prstGeom prst="rect">
            <a:avLst/>
          </a:prstGeom>
          <a:solidFill>
            <a:srgbClr val="1B6395"/>
          </a:solidFill>
          <a:ln/>
        </p:spPr>
      </p:sp>
      <p:sp>
        <p:nvSpPr>
          <p:cNvPr id="1050" name="Shape 1048"/>
          <p:cNvSpPr/>
          <p:nvPr/>
        </p:nvSpPr>
        <p:spPr>
          <a:xfrm>
            <a:off x="7717712" y="3788359"/>
            <a:ext cx="135155" cy="125844"/>
          </a:xfrm>
          <a:prstGeom prst="rect">
            <a:avLst/>
          </a:prstGeom>
          <a:solidFill>
            <a:srgbClr val="186595"/>
          </a:solidFill>
          <a:ln/>
        </p:spPr>
      </p:sp>
      <p:sp>
        <p:nvSpPr>
          <p:cNvPr id="1051" name="Shape 1049"/>
          <p:cNvSpPr/>
          <p:nvPr/>
        </p:nvSpPr>
        <p:spPr>
          <a:xfrm>
            <a:off x="4338828" y="3895916"/>
            <a:ext cx="153443" cy="125844"/>
          </a:xfrm>
          <a:prstGeom prst="rect">
            <a:avLst/>
          </a:prstGeom>
          <a:solidFill>
            <a:srgbClr val="663A8E"/>
          </a:solidFill>
          <a:ln/>
        </p:spPr>
      </p:sp>
      <p:sp>
        <p:nvSpPr>
          <p:cNvPr id="1052" name="Shape 1050"/>
          <p:cNvSpPr/>
          <p:nvPr/>
        </p:nvSpPr>
        <p:spPr>
          <a:xfrm>
            <a:off x="4473983" y="3895916"/>
            <a:ext cx="153443" cy="125844"/>
          </a:xfrm>
          <a:prstGeom prst="rect">
            <a:avLst/>
          </a:prstGeom>
          <a:solidFill>
            <a:srgbClr val="623C8E"/>
          </a:solidFill>
          <a:ln/>
        </p:spPr>
      </p:sp>
      <p:sp>
        <p:nvSpPr>
          <p:cNvPr id="1053" name="Shape 1051"/>
          <p:cNvSpPr/>
          <p:nvPr/>
        </p:nvSpPr>
        <p:spPr>
          <a:xfrm>
            <a:off x="4609139" y="3895916"/>
            <a:ext cx="153443" cy="125844"/>
          </a:xfrm>
          <a:prstGeom prst="rect">
            <a:avLst/>
          </a:prstGeom>
          <a:solidFill>
            <a:srgbClr val="5F3D8E"/>
          </a:solidFill>
          <a:ln/>
        </p:spPr>
      </p:sp>
      <p:sp>
        <p:nvSpPr>
          <p:cNvPr id="1054" name="Shape 1052"/>
          <p:cNvSpPr/>
          <p:nvPr/>
        </p:nvSpPr>
        <p:spPr>
          <a:xfrm>
            <a:off x="4744294" y="3895916"/>
            <a:ext cx="153443" cy="125844"/>
          </a:xfrm>
          <a:prstGeom prst="rect">
            <a:avLst/>
          </a:prstGeom>
          <a:solidFill>
            <a:srgbClr val="5C3E8E"/>
          </a:solidFill>
          <a:ln/>
        </p:spPr>
      </p:sp>
      <p:sp>
        <p:nvSpPr>
          <p:cNvPr id="1055" name="Shape 1053"/>
          <p:cNvSpPr/>
          <p:nvPr/>
        </p:nvSpPr>
        <p:spPr>
          <a:xfrm>
            <a:off x="4879449" y="3895916"/>
            <a:ext cx="153443" cy="125844"/>
          </a:xfrm>
          <a:prstGeom prst="rect">
            <a:avLst/>
          </a:prstGeom>
          <a:solidFill>
            <a:srgbClr val="59408E"/>
          </a:solidFill>
          <a:ln/>
        </p:spPr>
      </p:sp>
      <p:sp>
        <p:nvSpPr>
          <p:cNvPr id="1056" name="Shape 1054"/>
          <p:cNvSpPr/>
          <p:nvPr/>
        </p:nvSpPr>
        <p:spPr>
          <a:xfrm>
            <a:off x="5014605" y="3895916"/>
            <a:ext cx="153443" cy="125844"/>
          </a:xfrm>
          <a:prstGeom prst="rect">
            <a:avLst/>
          </a:prstGeom>
          <a:solidFill>
            <a:srgbClr val="56428E"/>
          </a:solidFill>
          <a:ln/>
        </p:spPr>
      </p:sp>
      <p:sp>
        <p:nvSpPr>
          <p:cNvPr id="1057" name="Shape 1055"/>
          <p:cNvSpPr/>
          <p:nvPr/>
        </p:nvSpPr>
        <p:spPr>
          <a:xfrm>
            <a:off x="5149760" y="3895916"/>
            <a:ext cx="153443" cy="125844"/>
          </a:xfrm>
          <a:prstGeom prst="rect">
            <a:avLst/>
          </a:prstGeom>
          <a:solidFill>
            <a:srgbClr val="53438F"/>
          </a:solidFill>
          <a:ln/>
        </p:spPr>
      </p:sp>
      <p:sp>
        <p:nvSpPr>
          <p:cNvPr id="1058" name="Shape 1056"/>
          <p:cNvSpPr/>
          <p:nvPr/>
        </p:nvSpPr>
        <p:spPr>
          <a:xfrm>
            <a:off x="5284915" y="3895916"/>
            <a:ext cx="153443" cy="125844"/>
          </a:xfrm>
          <a:prstGeom prst="rect">
            <a:avLst/>
          </a:prstGeom>
          <a:solidFill>
            <a:srgbClr val="4F458F"/>
          </a:solidFill>
          <a:ln/>
        </p:spPr>
      </p:sp>
      <p:sp>
        <p:nvSpPr>
          <p:cNvPr id="1059" name="Shape 1057"/>
          <p:cNvSpPr/>
          <p:nvPr/>
        </p:nvSpPr>
        <p:spPr>
          <a:xfrm>
            <a:off x="5420071" y="3895916"/>
            <a:ext cx="153443" cy="125844"/>
          </a:xfrm>
          <a:prstGeom prst="rect">
            <a:avLst/>
          </a:prstGeom>
          <a:solidFill>
            <a:srgbClr val="4C478F"/>
          </a:solidFill>
          <a:ln/>
        </p:spPr>
      </p:sp>
      <p:sp>
        <p:nvSpPr>
          <p:cNvPr id="1060" name="Shape 1058"/>
          <p:cNvSpPr/>
          <p:nvPr/>
        </p:nvSpPr>
        <p:spPr>
          <a:xfrm>
            <a:off x="5555226" y="3895916"/>
            <a:ext cx="153443" cy="125844"/>
          </a:xfrm>
          <a:prstGeom prst="rect">
            <a:avLst/>
          </a:prstGeom>
          <a:solidFill>
            <a:srgbClr val="49488F"/>
          </a:solidFill>
          <a:ln/>
        </p:spPr>
      </p:sp>
      <p:sp>
        <p:nvSpPr>
          <p:cNvPr id="1061" name="Shape 1059"/>
          <p:cNvSpPr/>
          <p:nvPr/>
        </p:nvSpPr>
        <p:spPr>
          <a:xfrm>
            <a:off x="5690382" y="3895916"/>
            <a:ext cx="153443" cy="125844"/>
          </a:xfrm>
          <a:prstGeom prst="rect">
            <a:avLst/>
          </a:prstGeom>
          <a:solidFill>
            <a:srgbClr val="46498F"/>
          </a:solidFill>
          <a:ln/>
        </p:spPr>
      </p:sp>
      <p:sp>
        <p:nvSpPr>
          <p:cNvPr id="1062" name="Shape 1060"/>
          <p:cNvSpPr/>
          <p:nvPr/>
        </p:nvSpPr>
        <p:spPr>
          <a:xfrm>
            <a:off x="5825537" y="3895916"/>
            <a:ext cx="153443" cy="125844"/>
          </a:xfrm>
          <a:prstGeom prst="rect">
            <a:avLst/>
          </a:prstGeom>
          <a:solidFill>
            <a:srgbClr val="434B8F"/>
          </a:solidFill>
          <a:ln/>
        </p:spPr>
      </p:sp>
      <p:sp>
        <p:nvSpPr>
          <p:cNvPr id="1063" name="Shape 1061"/>
          <p:cNvSpPr/>
          <p:nvPr/>
        </p:nvSpPr>
        <p:spPr>
          <a:xfrm>
            <a:off x="5960692" y="3895916"/>
            <a:ext cx="153443" cy="125844"/>
          </a:xfrm>
          <a:prstGeom prst="rect">
            <a:avLst/>
          </a:prstGeom>
          <a:solidFill>
            <a:srgbClr val="404C8F"/>
          </a:solidFill>
          <a:ln/>
        </p:spPr>
      </p:sp>
      <p:sp>
        <p:nvSpPr>
          <p:cNvPr id="1064" name="Shape 1062"/>
          <p:cNvSpPr/>
          <p:nvPr/>
        </p:nvSpPr>
        <p:spPr>
          <a:xfrm>
            <a:off x="6095848" y="3895916"/>
            <a:ext cx="153443" cy="125844"/>
          </a:xfrm>
          <a:prstGeom prst="rect">
            <a:avLst/>
          </a:prstGeom>
          <a:solidFill>
            <a:srgbClr val="3D4E8F"/>
          </a:solidFill>
          <a:ln/>
        </p:spPr>
      </p:sp>
      <p:sp>
        <p:nvSpPr>
          <p:cNvPr id="1065" name="Shape 1063"/>
          <p:cNvSpPr/>
          <p:nvPr/>
        </p:nvSpPr>
        <p:spPr>
          <a:xfrm>
            <a:off x="6231003" y="3895916"/>
            <a:ext cx="153443" cy="125844"/>
          </a:xfrm>
          <a:prstGeom prst="rect">
            <a:avLst/>
          </a:prstGeom>
          <a:solidFill>
            <a:srgbClr val="394F8F"/>
          </a:solidFill>
          <a:ln/>
        </p:spPr>
      </p:sp>
      <p:sp>
        <p:nvSpPr>
          <p:cNvPr id="1066" name="Shape 1064"/>
          <p:cNvSpPr/>
          <p:nvPr/>
        </p:nvSpPr>
        <p:spPr>
          <a:xfrm>
            <a:off x="6366158" y="3895916"/>
            <a:ext cx="153443" cy="125844"/>
          </a:xfrm>
          <a:prstGeom prst="rect">
            <a:avLst/>
          </a:prstGeom>
          <a:solidFill>
            <a:srgbClr val="36518F"/>
          </a:solidFill>
          <a:ln/>
        </p:spPr>
      </p:sp>
      <p:sp>
        <p:nvSpPr>
          <p:cNvPr id="1067" name="Shape 1065"/>
          <p:cNvSpPr/>
          <p:nvPr/>
        </p:nvSpPr>
        <p:spPr>
          <a:xfrm>
            <a:off x="6501314" y="3895916"/>
            <a:ext cx="153443" cy="125844"/>
          </a:xfrm>
          <a:prstGeom prst="rect">
            <a:avLst/>
          </a:prstGeom>
          <a:solidFill>
            <a:srgbClr val="33538F"/>
          </a:solidFill>
          <a:ln/>
        </p:spPr>
      </p:sp>
      <p:sp>
        <p:nvSpPr>
          <p:cNvPr id="1068" name="Shape 1066"/>
          <p:cNvSpPr/>
          <p:nvPr/>
        </p:nvSpPr>
        <p:spPr>
          <a:xfrm>
            <a:off x="6636469" y="3895916"/>
            <a:ext cx="153443" cy="125844"/>
          </a:xfrm>
          <a:prstGeom prst="rect">
            <a:avLst/>
          </a:prstGeom>
          <a:solidFill>
            <a:srgbClr val="30548F"/>
          </a:solidFill>
          <a:ln/>
        </p:spPr>
      </p:sp>
      <p:sp>
        <p:nvSpPr>
          <p:cNvPr id="1069" name="Shape 1067"/>
          <p:cNvSpPr/>
          <p:nvPr/>
        </p:nvSpPr>
        <p:spPr>
          <a:xfrm>
            <a:off x="6771624" y="3895916"/>
            <a:ext cx="153443" cy="125844"/>
          </a:xfrm>
          <a:prstGeom prst="rect">
            <a:avLst/>
          </a:prstGeom>
          <a:solidFill>
            <a:srgbClr val="2D568F"/>
          </a:solidFill>
          <a:ln/>
        </p:spPr>
      </p:sp>
      <p:sp>
        <p:nvSpPr>
          <p:cNvPr id="1070" name="Shape 1068"/>
          <p:cNvSpPr/>
          <p:nvPr/>
        </p:nvSpPr>
        <p:spPr>
          <a:xfrm>
            <a:off x="6906780" y="3895916"/>
            <a:ext cx="153443" cy="125844"/>
          </a:xfrm>
          <a:prstGeom prst="rect">
            <a:avLst/>
          </a:prstGeom>
          <a:solidFill>
            <a:srgbClr val="2A578F"/>
          </a:solidFill>
          <a:ln/>
        </p:spPr>
      </p:sp>
      <p:sp>
        <p:nvSpPr>
          <p:cNvPr id="1071" name="Shape 1069"/>
          <p:cNvSpPr/>
          <p:nvPr/>
        </p:nvSpPr>
        <p:spPr>
          <a:xfrm>
            <a:off x="7041935" y="3895916"/>
            <a:ext cx="153443" cy="125844"/>
          </a:xfrm>
          <a:prstGeom prst="rect">
            <a:avLst/>
          </a:prstGeom>
          <a:solidFill>
            <a:srgbClr val="26598F"/>
          </a:solidFill>
          <a:ln/>
        </p:spPr>
      </p:sp>
      <p:sp>
        <p:nvSpPr>
          <p:cNvPr id="1072" name="Shape 1070"/>
          <p:cNvSpPr/>
          <p:nvPr/>
        </p:nvSpPr>
        <p:spPr>
          <a:xfrm>
            <a:off x="7177090" y="3895916"/>
            <a:ext cx="153443" cy="125844"/>
          </a:xfrm>
          <a:prstGeom prst="rect">
            <a:avLst/>
          </a:prstGeom>
          <a:solidFill>
            <a:srgbClr val="235A8F"/>
          </a:solidFill>
          <a:ln/>
        </p:spPr>
      </p:sp>
      <p:sp>
        <p:nvSpPr>
          <p:cNvPr id="1073" name="Shape 1071"/>
          <p:cNvSpPr/>
          <p:nvPr/>
        </p:nvSpPr>
        <p:spPr>
          <a:xfrm>
            <a:off x="7312246" y="3895916"/>
            <a:ext cx="153443" cy="125844"/>
          </a:xfrm>
          <a:prstGeom prst="rect">
            <a:avLst/>
          </a:prstGeom>
          <a:solidFill>
            <a:srgbClr val="205C8F"/>
          </a:solidFill>
          <a:ln/>
        </p:spPr>
      </p:sp>
      <p:sp>
        <p:nvSpPr>
          <p:cNvPr id="1074" name="Shape 1072"/>
          <p:cNvSpPr/>
          <p:nvPr/>
        </p:nvSpPr>
        <p:spPr>
          <a:xfrm>
            <a:off x="7447401" y="3895916"/>
            <a:ext cx="153443" cy="125844"/>
          </a:xfrm>
          <a:prstGeom prst="rect">
            <a:avLst/>
          </a:prstGeom>
          <a:solidFill>
            <a:srgbClr val="1D5D8F"/>
          </a:solidFill>
          <a:ln/>
        </p:spPr>
      </p:sp>
      <p:sp>
        <p:nvSpPr>
          <p:cNvPr id="1075" name="Shape 1073"/>
          <p:cNvSpPr/>
          <p:nvPr/>
        </p:nvSpPr>
        <p:spPr>
          <a:xfrm>
            <a:off x="7582556" y="3895916"/>
            <a:ext cx="153443" cy="125844"/>
          </a:xfrm>
          <a:prstGeom prst="rect">
            <a:avLst/>
          </a:prstGeom>
          <a:solidFill>
            <a:srgbClr val="1A5F8F"/>
          </a:solidFill>
          <a:ln/>
        </p:spPr>
      </p:sp>
      <p:sp>
        <p:nvSpPr>
          <p:cNvPr id="1076" name="Shape 1074"/>
          <p:cNvSpPr/>
          <p:nvPr/>
        </p:nvSpPr>
        <p:spPr>
          <a:xfrm>
            <a:off x="7717712" y="3895916"/>
            <a:ext cx="135155" cy="125844"/>
          </a:xfrm>
          <a:prstGeom prst="rect">
            <a:avLst/>
          </a:prstGeom>
          <a:solidFill>
            <a:srgbClr val="17608F"/>
          </a:solidFill>
          <a:ln/>
        </p:spPr>
      </p:sp>
      <p:sp>
        <p:nvSpPr>
          <p:cNvPr id="1077" name="Shape 1075"/>
          <p:cNvSpPr/>
          <p:nvPr/>
        </p:nvSpPr>
        <p:spPr>
          <a:xfrm>
            <a:off x="4338828" y="4003472"/>
            <a:ext cx="153443" cy="125844"/>
          </a:xfrm>
          <a:prstGeom prst="rect">
            <a:avLst/>
          </a:prstGeom>
          <a:solidFill>
            <a:srgbClr val="613888"/>
          </a:solidFill>
          <a:ln/>
        </p:spPr>
      </p:sp>
      <p:sp>
        <p:nvSpPr>
          <p:cNvPr id="1078" name="Shape 1076"/>
          <p:cNvSpPr/>
          <p:nvPr/>
        </p:nvSpPr>
        <p:spPr>
          <a:xfrm>
            <a:off x="4473983" y="4003472"/>
            <a:ext cx="153443" cy="125844"/>
          </a:xfrm>
          <a:prstGeom prst="rect">
            <a:avLst/>
          </a:prstGeom>
          <a:solidFill>
            <a:srgbClr val="5E3988"/>
          </a:solidFill>
          <a:ln/>
        </p:spPr>
      </p:sp>
      <p:sp>
        <p:nvSpPr>
          <p:cNvPr id="1079" name="Shape 1077"/>
          <p:cNvSpPr/>
          <p:nvPr/>
        </p:nvSpPr>
        <p:spPr>
          <a:xfrm>
            <a:off x="4609139" y="4003472"/>
            <a:ext cx="153443" cy="125844"/>
          </a:xfrm>
          <a:prstGeom prst="rect">
            <a:avLst/>
          </a:prstGeom>
          <a:solidFill>
            <a:srgbClr val="5B3B88"/>
          </a:solidFill>
          <a:ln/>
        </p:spPr>
      </p:sp>
      <p:sp>
        <p:nvSpPr>
          <p:cNvPr id="1080" name="Shape 1078"/>
          <p:cNvSpPr/>
          <p:nvPr/>
        </p:nvSpPr>
        <p:spPr>
          <a:xfrm>
            <a:off x="4744294" y="4003472"/>
            <a:ext cx="153443" cy="125844"/>
          </a:xfrm>
          <a:prstGeom prst="rect">
            <a:avLst/>
          </a:prstGeom>
          <a:solidFill>
            <a:srgbClr val="583C88"/>
          </a:solidFill>
          <a:ln/>
        </p:spPr>
      </p:sp>
      <p:sp>
        <p:nvSpPr>
          <p:cNvPr id="1081" name="Shape 1079"/>
          <p:cNvSpPr/>
          <p:nvPr/>
        </p:nvSpPr>
        <p:spPr>
          <a:xfrm>
            <a:off x="4879449" y="4003472"/>
            <a:ext cx="153443" cy="125844"/>
          </a:xfrm>
          <a:prstGeom prst="rect">
            <a:avLst/>
          </a:prstGeom>
          <a:solidFill>
            <a:srgbClr val="553E88"/>
          </a:solidFill>
          <a:ln/>
        </p:spPr>
      </p:sp>
      <p:sp>
        <p:nvSpPr>
          <p:cNvPr id="1082" name="Shape 1080"/>
          <p:cNvSpPr/>
          <p:nvPr/>
        </p:nvSpPr>
        <p:spPr>
          <a:xfrm>
            <a:off x="5014605" y="4003472"/>
            <a:ext cx="153443" cy="125844"/>
          </a:xfrm>
          <a:prstGeom prst="rect">
            <a:avLst/>
          </a:prstGeom>
          <a:solidFill>
            <a:srgbClr val="523F88"/>
          </a:solidFill>
          <a:ln/>
        </p:spPr>
      </p:sp>
      <p:sp>
        <p:nvSpPr>
          <p:cNvPr id="1083" name="Shape 1081"/>
          <p:cNvSpPr/>
          <p:nvPr/>
        </p:nvSpPr>
        <p:spPr>
          <a:xfrm>
            <a:off x="5149760" y="4003472"/>
            <a:ext cx="153443" cy="125844"/>
          </a:xfrm>
          <a:prstGeom prst="rect">
            <a:avLst/>
          </a:prstGeom>
          <a:solidFill>
            <a:srgbClr val="4F4189"/>
          </a:solidFill>
          <a:ln/>
        </p:spPr>
      </p:sp>
      <p:sp>
        <p:nvSpPr>
          <p:cNvPr id="1084" name="Shape 1082"/>
          <p:cNvSpPr/>
          <p:nvPr/>
        </p:nvSpPr>
        <p:spPr>
          <a:xfrm>
            <a:off x="5284915" y="4003472"/>
            <a:ext cx="153443" cy="125844"/>
          </a:xfrm>
          <a:prstGeom prst="rect">
            <a:avLst/>
          </a:prstGeom>
          <a:solidFill>
            <a:srgbClr val="4C4289"/>
          </a:solidFill>
          <a:ln/>
        </p:spPr>
      </p:sp>
      <p:sp>
        <p:nvSpPr>
          <p:cNvPr id="1085" name="Shape 1083"/>
          <p:cNvSpPr/>
          <p:nvPr/>
        </p:nvSpPr>
        <p:spPr>
          <a:xfrm>
            <a:off x="5420071" y="4003472"/>
            <a:ext cx="153443" cy="125844"/>
          </a:xfrm>
          <a:prstGeom prst="rect">
            <a:avLst/>
          </a:prstGeom>
          <a:solidFill>
            <a:srgbClr val="494489"/>
          </a:solidFill>
          <a:ln/>
        </p:spPr>
      </p:sp>
      <p:sp>
        <p:nvSpPr>
          <p:cNvPr id="1086" name="Shape 1084"/>
          <p:cNvSpPr/>
          <p:nvPr/>
        </p:nvSpPr>
        <p:spPr>
          <a:xfrm>
            <a:off x="5555226" y="4003472"/>
            <a:ext cx="153443" cy="125844"/>
          </a:xfrm>
          <a:prstGeom prst="rect">
            <a:avLst/>
          </a:prstGeom>
          <a:solidFill>
            <a:srgbClr val="464589"/>
          </a:solidFill>
          <a:ln/>
        </p:spPr>
      </p:sp>
      <p:sp>
        <p:nvSpPr>
          <p:cNvPr id="1087" name="Shape 1085"/>
          <p:cNvSpPr/>
          <p:nvPr/>
        </p:nvSpPr>
        <p:spPr>
          <a:xfrm>
            <a:off x="5690382" y="4003472"/>
            <a:ext cx="153443" cy="125844"/>
          </a:xfrm>
          <a:prstGeom prst="rect">
            <a:avLst/>
          </a:prstGeom>
          <a:solidFill>
            <a:srgbClr val="434689"/>
          </a:solidFill>
          <a:ln/>
        </p:spPr>
      </p:sp>
      <p:sp>
        <p:nvSpPr>
          <p:cNvPr id="1088" name="Shape 1086"/>
          <p:cNvSpPr/>
          <p:nvPr/>
        </p:nvSpPr>
        <p:spPr>
          <a:xfrm>
            <a:off x="5825537" y="4003472"/>
            <a:ext cx="153443" cy="125844"/>
          </a:xfrm>
          <a:prstGeom prst="rect">
            <a:avLst/>
          </a:prstGeom>
          <a:solidFill>
            <a:srgbClr val="404889"/>
          </a:solidFill>
          <a:ln/>
        </p:spPr>
      </p:sp>
      <p:sp>
        <p:nvSpPr>
          <p:cNvPr id="1089" name="Shape 1087"/>
          <p:cNvSpPr/>
          <p:nvPr/>
        </p:nvSpPr>
        <p:spPr>
          <a:xfrm>
            <a:off x="5960692" y="4003472"/>
            <a:ext cx="153443" cy="125844"/>
          </a:xfrm>
          <a:prstGeom prst="rect">
            <a:avLst/>
          </a:prstGeom>
          <a:solidFill>
            <a:srgbClr val="3D4989"/>
          </a:solidFill>
          <a:ln/>
        </p:spPr>
      </p:sp>
      <p:sp>
        <p:nvSpPr>
          <p:cNvPr id="1090" name="Shape 1088"/>
          <p:cNvSpPr/>
          <p:nvPr/>
        </p:nvSpPr>
        <p:spPr>
          <a:xfrm>
            <a:off x="6095848" y="4003472"/>
            <a:ext cx="153443" cy="125844"/>
          </a:xfrm>
          <a:prstGeom prst="rect">
            <a:avLst/>
          </a:prstGeom>
          <a:solidFill>
            <a:srgbClr val="3A4B89"/>
          </a:solidFill>
          <a:ln/>
        </p:spPr>
      </p:sp>
      <p:sp>
        <p:nvSpPr>
          <p:cNvPr id="1091" name="Shape 1089"/>
          <p:cNvSpPr/>
          <p:nvPr/>
        </p:nvSpPr>
        <p:spPr>
          <a:xfrm>
            <a:off x="6231003" y="4003472"/>
            <a:ext cx="153443" cy="125844"/>
          </a:xfrm>
          <a:prstGeom prst="rect">
            <a:avLst/>
          </a:prstGeom>
          <a:solidFill>
            <a:srgbClr val="374C89"/>
          </a:solidFill>
          <a:ln/>
        </p:spPr>
      </p:sp>
      <p:sp>
        <p:nvSpPr>
          <p:cNvPr id="1092" name="Shape 1090"/>
          <p:cNvSpPr/>
          <p:nvPr/>
        </p:nvSpPr>
        <p:spPr>
          <a:xfrm>
            <a:off x="6366158" y="4003472"/>
            <a:ext cx="153443" cy="125844"/>
          </a:xfrm>
          <a:prstGeom prst="rect">
            <a:avLst/>
          </a:prstGeom>
          <a:solidFill>
            <a:srgbClr val="344E89"/>
          </a:solidFill>
          <a:ln/>
        </p:spPr>
      </p:sp>
      <p:sp>
        <p:nvSpPr>
          <p:cNvPr id="1093" name="Shape 1091"/>
          <p:cNvSpPr/>
          <p:nvPr/>
        </p:nvSpPr>
        <p:spPr>
          <a:xfrm>
            <a:off x="6501314" y="4003472"/>
            <a:ext cx="153443" cy="125844"/>
          </a:xfrm>
          <a:prstGeom prst="rect">
            <a:avLst/>
          </a:prstGeom>
          <a:solidFill>
            <a:srgbClr val="314F89"/>
          </a:solidFill>
          <a:ln/>
        </p:spPr>
      </p:sp>
      <p:sp>
        <p:nvSpPr>
          <p:cNvPr id="1094" name="Shape 1092"/>
          <p:cNvSpPr/>
          <p:nvPr/>
        </p:nvSpPr>
        <p:spPr>
          <a:xfrm>
            <a:off x="6636469" y="4003472"/>
            <a:ext cx="153443" cy="125844"/>
          </a:xfrm>
          <a:prstGeom prst="rect">
            <a:avLst/>
          </a:prstGeom>
          <a:solidFill>
            <a:srgbClr val="2E5089"/>
          </a:solidFill>
          <a:ln/>
        </p:spPr>
      </p:sp>
      <p:sp>
        <p:nvSpPr>
          <p:cNvPr id="1095" name="Shape 1093"/>
          <p:cNvSpPr/>
          <p:nvPr/>
        </p:nvSpPr>
        <p:spPr>
          <a:xfrm>
            <a:off x="6771624" y="4003472"/>
            <a:ext cx="153443" cy="125844"/>
          </a:xfrm>
          <a:prstGeom prst="rect">
            <a:avLst/>
          </a:prstGeom>
          <a:solidFill>
            <a:srgbClr val="2B5289"/>
          </a:solidFill>
          <a:ln/>
        </p:spPr>
      </p:sp>
      <p:sp>
        <p:nvSpPr>
          <p:cNvPr id="1096" name="Shape 1094"/>
          <p:cNvSpPr/>
          <p:nvPr/>
        </p:nvSpPr>
        <p:spPr>
          <a:xfrm>
            <a:off x="6906780" y="4003472"/>
            <a:ext cx="153443" cy="125844"/>
          </a:xfrm>
          <a:prstGeom prst="rect">
            <a:avLst/>
          </a:prstGeom>
          <a:solidFill>
            <a:srgbClr val="285389"/>
          </a:solidFill>
          <a:ln/>
        </p:spPr>
      </p:sp>
      <p:sp>
        <p:nvSpPr>
          <p:cNvPr id="1097" name="Shape 1095"/>
          <p:cNvSpPr/>
          <p:nvPr/>
        </p:nvSpPr>
        <p:spPr>
          <a:xfrm>
            <a:off x="7041935" y="4003472"/>
            <a:ext cx="153443" cy="125844"/>
          </a:xfrm>
          <a:prstGeom prst="rect">
            <a:avLst/>
          </a:prstGeom>
          <a:solidFill>
            <a:srgbClr val="255589"/>
          </a:solidFill>
          <a:ln/>
        </p:spPr>
      </p:sp>
      <p:sp>
        <p:nvSpPr>
          <p:cNvPr id="1098" name="Shape 1096"/>
          <p:cNvSpPr/>
          <p:nvPr/>
        </p:nvSpPr>
        <p:spPr>
          <a:xfrm>
            <a:off x="7177090" y="4003472"/>
            <a:ext cx="153443" cy="125844"/>
          </a:xfrm>
          <a:prstGeom prst="rect">
            <a:avLst/>
          </a:prstGeom>
          <a:solidFill>
            <a:srgbClr val="225689"/>
          </a:solidFill>
          <a:ln/>
        </p:spPr>
      </p:sp>
      <p:sp>
        <p:nvSpPr>
          <p:cNvPr id="1099" name="Shape 1097"/>
          <p:cNvSpPr/>
          <p:nvPr/>
        </p:nvSpPr>
        <p:spPr>
          <a:xfrm>
            <a:off x="7312246" y="4003472"/>
            <a:ext cx="153443" cy="125844"/>
          </a:xfrm>
          <a:prstGeom prst="rect">
            <a:avLst/>
          </a:prstGeom>
          <a:solidFill>
            <a:srgbClr val="1F5889"/>
          </a:solidFill>
          <a:ln/>
        </p:spPr>
      </p:sp>
      <p:sp>
        <p:nvSpPr>
          <p:cNvPr id="1100" name="Shape 1098"/>
          <p:cNvSpPr/>
          <p:nvPr/>
        </p:nvSpPr>
        <p:spPr>
          <a:xfrm>
            <a:off x="7447401" y="4003472"/>
            <a:ext cx="153443" cy="125844"/>
          </a:xfrm>
          <a:prstGeom prst="rect">
            <a:avLst/>
          </a:prstGeom>
          <a:solidFill>
            <a:srgbClr val="1C5989"/>
          </a:solidFill>
          <a:ln/>
        </p:spPr>
      </p:sp>
      <p:sp>
        <p:nvSpPr>
          <p:cNvPr id="1101" name="Shape 1099"/>
          <p:cNvSpPr/>
          <p:nvPr/>
        </p:nvSpPr>
        <p:spPr>
          <a:xfrm>
            <a:off x="7582556" y="4003472"/>
            <a:ext cx="153443" cy="125844"/>
          </a:xfrm>
          <a:prstGeom prst="rect">
            <a:avLst/>
          </a:prstGeom>
          <a:solidFill>
            <a:srgbClr val="195B89"/>
          </a:solidFill>
          <a:ln/>
        </p:spPr>
      </p:sp>
      <p:sp>
        <p:nvSpPr>
          <p:cNvPr id="1102" name="Shape 1100"/>
          <p:cNvSpPr/>
          <p:nvPr/>
        </p:nvSpPr>
        <p:spPr>
          <a:xfrm>
            <a:off x="7717712" y="4003472"/>
            <a:ext cx="135155" cy="125844"/>
          </a:xfrm>
          <a:prstGeom prst="rect">
            <a:avLst/>
          </a:prstGeom>
          <a:solidFill>
            <a:srgbClr val="165C89"/>
          </a:solidFill>
          <a:ln/>
        </p:spPr>
      </p:sp>
      <p:sp>
        <p:nvSpPr>
          <p:cNvPr id="1103" name="Shape 1101"/>
          <p:cNvSpPr/>
          <p:nvPr/>
        </p:nvSpPr>
        <p:spPr>
          <a:xfrm>
            <a:off x="4338828" y="4111028"/>
            <a:ext cx="153443" cy="125844"/>
          </a:xfrm>
          <a:prstGeom prst="rect">
            <a:avLst/>
          </a:prstGeom>
          <a:solidFill>
            <a:srgbClr val="5D3582"/>
          </a:solidFill>
          <a:ln/>
        </p:spPr>
      </p:sp>
      <p:sp>
        <p:nvSpPr>
          <p:cNvPr id="1104" name="Shape 1102"/>
          <p:cNvSpPr/>
          <p:nvPr/>
        </p:nvSpPr>
        <p:spPr>
          <a:xfrm>
            <a:off x="4473983" y="4111028"/>
            <a:ext cx="153443" cy="125844"/>
          </a:xfrm>
          <a:prstGeom prst="rect">
            <a:avLst/>
          </a:prstGeom>
          <a:solidFill>
            <a:srgbClr val="5A3782"/>
          </a:solidFill>
          <a:ln/>
        </p:spPr>
      </p:sp>
      <p:sp>
        <p:nvSpPr>
          <p:cNvPr id="1105" name="Shape 1103"/>
          <p:cNvSpPr/>
          <p:nvPr/>
        </p:nvSpPr>
        <p:spPr>
          <a:xfrm>
            <a:off x="4609139" y="4111028"/>
            <a:ext cx="153443" cy="125844"/>
          </a:xfrm>
          <a:prstGeom prst="rect">
            <a:avLst/>
          </a:prstGeom>
          <a:solidFill>
            <a:srgbClr val="573882"/>
          </a:solidFill>
          <a:ln/>
        </p:spPr>
      </p:sp>
      <p:sp>
        <p:nvSpPr>
          <p:cNvPr id="1106" name="Shape 1104"/>
          <p:cNvSpPr/>
          <p:nvPr/>
        </p:nvSpPr>
        <p:spPr>
          <a:xfrm>
            <a:off x="4744294" y="4111028"/>
            <a:ext cx="153443" cy="125844"/>
          </a:xfrm>
          <a:prstGeom prst="rect">
            <a:avLst/>
          </a:prstGeom>
          <a:solidFill>
            <a:srgbClr val="543982"/>
          </a:solidFill>
          <a:ln/>
        </p:spPr>
      </p:sp>
      <p:sp>
        <p:nvSpPr>
          <p:cNvPr id="1107" name="Shape 1105"/>
          <p:cNvSpPr/>
          <p:nvPr/>
        </p:nvSpPr>
        <p:spPr>
          <a:xfrm>
            <a:off x="4879449" y="4111028"/>
            <a:ext cx="153443" cy="125844"/>
          </a:xfrm>
          <a:prstGeom prst="rect">
            <a:avLst/>
          </a:prstGeom>
          <a:solidFill>
            <a:srgbClr val="523B82"/>
          </a:solidFill>
          <a:ln/>
        </p:spPr>
      </p:sp>
      <p:sp>
        <p:nvSpPr>
          <p:cNvPr id="1108" name="Shape 1106"/>
          <p:cNvSpPr/>
          <p:nvPr/>
        </p:nvSpPr>
        <p:spPr>
          <a:xfrm>
            <a:off x="5014605" y="4111028"/>
            <a:ext cx="153443" cy="125844"/>
          </a:xfrm>
          <a:prstGeom prst="rect">
            <a:avLst/>
          </a:prstGeom>
          <a:solidFill>
            <a:srgbClr val="4F3C82"/>
          </a:solidFill>
          <a:ln/>
        </p:spPr>
      </p:sp>
      <p:sp>
        <p:nvSpPr>
          <p:cNvPr id="1109" name="Shape 1107"/>
          <p:cNvSpPr/>
          <p:nvPr/>
        </p:nvSpPr>
        <p:spPr>
          <a:xfrm>
            <a:off x="5149760" y="4111028"/>
            <a:ext cx="153443" cy="125844"/>
          </a:xfrm>
          <a:prstGeom prst="rect">
            <a:avLst/>
          </a:prstGeom>
          <a:solidFill>
            <a:srgbClr val="4C3E83"/>
          </a:solidFill>
          <a:ln/>
        </p:spPr>
      </p:sp>
      <p:sp>
        <p:nvSpPr>
          <p:cNvPr id="1110" name="Shape 1108"/>
          <p:cNvSpPr/>
          <p:nvPr/>
        </p:nvSpPr>
        <p:spPr>
          <a:xfrm>
            <a:off x="5284915" y="4111028"/>
            <a:ext cx="153443" cy="125844"/>
          </a:xfrm>
          <a:prstGeom prst="rect">
            <a:avLst/>
          </a:prstGeom>
          <a:solidFill>
            <a:srgbClr val="493F83"/>
          </a:solidFill>
          <a:ln/>
        </p:spPr>
      </p:sp>
      <p:sp>
        <p:nvSpPr>
          <p:cNvPr id="1111" name="Shape 1109"/>
          <p:cNvSpPr/>
          <p:nvPr/>
        </p:nvSpPr>
        <p:spPr>
          <a:xfrm>
            <a:off x="5420071" y="4111028"/>
            <a:ext cx="153443" cy="125844"/>
          </a:xfrm>
          <a:prstGeom prst="rect">
            <a:avLst/>
          </a:prstGeom>
          <a:solidFill>
            <a:srgbClr val="464183"/>
          </a:solidFill>
          <a:ln/>
        </p:spPr>
      </p:sp>
      <p:sp>
        <p:nvSpPr>
          <p:cNvPr id="1112" name="Shape 1110"/>
          <p:cNvSpPr/>
          <p:nvPr/>
        </p:nvSpPr>
        <p:spPr>
          <a:xfrm>
            <a:off x="5555226" y="4111028"/>
            <a:ext cx="153443" cy="125844"/>
          </a:xfrm>
          <a:prstGeom prst="rect">
            <a:avLst/>
          </a:prstGeom>
          <a:solidFill>
            <a:srgbClr val="434283"/>
          </a:solidFill>
          <a:ln/>
        </p:spPr>
      </p:sp>
      <p:sp>
        <p:nvSpPr>
          <p:cNvPr id="1113" name="Shape 1111"/>
          <p:cNvSpPr/>
          <p:nvPr/>
        </p:nvSpPr>
        <p:spPr>
          <a:xfrm>
            <a:off x="5690382" y="4111028"/>
            <a:ext cx="153443" cy="125844"/>
          </a:xfrm>
          <a:prstGeom prst="rect">
            <a:avLst/>
          </a:prstGeom>
          <a:solidFill>
            <a:srgbClr val="404383"/>
          </a:solidFill>
          <a:ln/>
        </p:spPr>
      </p:sp>
      <p:sp>
        <p:nvSpPr>
          <p:cNvPr id="1114" name="Shape 1112"/>
          <p:cNvSpPr/>
          <p:nvPr/>
        </p:nvSpPr>
        <p:spPr>
          <a:xfrm>
            <a:off x="5825537" y="4111028"/>
            <a:ext cx="153443" cy="125844"/>
          </a:xfrm>
          <a:prstGeom prst="rect">
            <a:avLst/>
          </a:prstGeom>
          <a:solidFill>
            <a:srgbClr val="3D4583"/>
          </a:solidFill>
          <a:ln/>
        </p:spPr>
      </p:sp>
      <p:sp>
        <p:nvSpPr>
          <p:cNvPr id="1115" name="Shape 1113"/>
          <p:cNvSpPr/>
          <p:nvPr/>
        </p:nvSpPr>
        <p:spPr>
          <a:xfrm>
            <a:off x="5960692" y="4111028"/>
            <a:ext cx="153443" cy="125844"/>
          </a:xfrm>
          <a:prstGeom prst="rect">
            <a:avLst/>
          </a:prstGeom>
          <a:solidFill>
            <a:srgbClr val="3A4683"/>
          </a:solidFill>
          <a:ln/>
        </p:spPr>
      </p:sp>
      <p:sp>
        <p:nvSpPr>
          <p:cNvPr id="1116" name="Shape 1114"/>
          <p:cNvSpPr/>
          <p:nvPr/>
        </p:nvSpPr>
        <p:spPr>
          <a:xfrm>
            <a:off x="6095848" y="4111028"/>
            <a:ext cx="153443" cy="125844"/>
          </a:xfrm>
          <a:prstGeom prst="rect">
            <a:avLst/>
          </a:prstGeom>
          <a:solidFill>
            <a:srgbClr val="384883"/>
          </a:solidFill>
          <a:ln/>
        </p:spPr>
      </p:sp>
      <p:sp>
        <p:nvSpPr>
          <p:cNvPr id="1117" name="Shape 1115"/>
          <p:cNvSpPr/>
          <p:nvPr/>
        </p:nvSpPr>
        <p:spPr>
          <a:xfrm>
            <a:off x="6231003" y="4111028"/>
            <a:ext cx="153443" cy="125844"/>
          </a:xfrm>
          <a:prstGeom prst="rect">
            <a:avLst/>
          </a:prstGeom>
          <a:solidFill>
            <a:srgbClr val="354983"/>
          </a:solidFill>
          <a:ln/>
        </p:spPr>
      </p:sp>
      <p:sp>
        <p:nvSpPr>
          <p:cNvPr id="1118" name="Shape 1116"/>
          <p:cNvSpPr/>
          <p:nvPr/>
        </p:nvSpPr>
        <p:spPr>
          <a:xfrm>
            <a:off x="6366158" y="4111028"/>
            <a:ext cx="153443" cy="125844"/>
          </a:xfrm>
          <a:prstGeom prst="rect">
            <a:avLst/>
          </a:prstGeom>
          <a:solidFill>
            <a:srgbClr val="324B83"/>
          </a:solidFill>
          <a:ln/>
        </p:spPr>
      </p:sp>
      <p:sp>
        <p:nvSpPr>
          <p:cNvPr id="1119" name="Shape 1117"/>
          <p:cNvSpPr/>
          <p:nvPr/>
        </p:nvSpPr>
        <p:spPr>
          <a:xfrm>
            <a:off x="6501314" y="4111028"/>
            <a:ext cx="153443" cy="125844"/>
          </a:xfrm>
          <a:prstGeom prst="rect">
            <a:avLst/>
          </a:prstGeom>
          <a:solidFill>
            <a:srgbClr val="2F4C83"/>
          </a:solidFill>
          <a:ln/>
        </p:spPr>
      </p:sp>
      <p:sp>
        <p:nvSpPr>
          <p:cNvPr id="1120" name="Shape 1118"/>
          <p:cNvSpPr/>
          <p:nvPr/>
        </p:nvSpPr>
        <p:spPr>
          <a:xfrm>
            <a:off x="6636469" y="4111028"/>
            <a:ext cx="153443" cy="125844"/>
          </a:xfrm>
          <a:prstGeom prst="rect">
            <a:avLst/>
          </a:prstGeom>
          <a:solidFill>
            <a:srgbClr val="2C4D83"/>
          </a:solidFill>
          <a:ln/>
        </p:spPr>
      </p:sp>
      <p:sp>
        <p:nvSpPr>
          <p:cNvPr id="1121" name="Shape 1119"/>
          <p:cNvSpPr/>
          <p:nvPr/>
        </p:nvSpPr>
        <p:spPr>
          <a:xfrm>
            <a:off x="6771624" y="4111028"/>
            <a:ext cx="153443" cy="125844"/>
          </a:xfrm>
          <a:prstGeom prst="rect">
            <a:avLst/>
          </a:prstGeom>
          <a:solidFill>
            <a:srgbClr val="294F83"/>
          </a:solidFill>
          <a:ln/>
        </p:spPr>
      </p:sp>
      <p:sp>
        <p:nvSpPr>
          <p:cNvPr id="1122" name="Shape 1120"/>
          <p:cNvSpPr/>
          <p:nvPr/>
        </p:nvSpPr>
        <p:spPr>
          <a:xfrm>
            <a:off x="6906780" y="4111028"/>
            <a:ext cx="153443" cy="125844"/>
          </a:xfrm>
          <a:prstGeom prst="rect">
            <a:avLst/>
          </a:prstGeom>
          <a:solidFill>
            <a:srgbClr val="265083"/>
          </a:solidFill>
          <a:ln/>
        </p:spPr>
      </p:sp>
      <p:sp>
        <p:nvSpPr>
          <p:cNvPr id="1123" name="Shape 1121"/>
          <p:cNvSpPr/>
          <p:nvPr/>
        </p:nvSpPr>
        <p:spPr>
          <a:xfrm>
            <a:off x="7041935" y="4111028"/>
            <a:ext cx="153443" cy="125844"/>
          </a:xfrm>
          <a:prstGeom prst="rect">
            <a:avLst/>
          </a:prstGeom>
          <a:solidFill>
            <a:srgbClr val="235283"/>
          </a:solidFill>
          <a:ln/>
        </p:spPr>
      </p:sp>
      <p:sp>
        <p:nvSpPr>
          <p:cNvPr id="1124" name="Shape 1122"/>
          <p:cNvSpPr/>
          <p:nvPr/>
        </p:nvSpPr>
        <p:spPr>
          <a:xfrm>
            <a:off x="7177090" y="4111028"/>
            <a:ext cx="153443" cy="125844"/>
          </a:xfrm>
          <a:prstGeom prst="rect">
            <a:avLst/>
          </a:prstGeom>
          <a:solidFill>
            <a:srgbClr val="205383"/>
          </a:solidFill>
          <a:ln/>
        </p:spPr>
      </p:sp>
      <p:sp>
        <p:nvSpPr>
          <p:cNvPr id="1125" name="Shape 1123"/>
          <p:cNvSpPr/>
          <p:nvPr/>
        </p:nvSpPr>
        <p:spPr>
          <a:xfrm>
            <a:off x="7312246" y="4111028"/>
            <a:ext cx="153443" cy="125844"/>
          </a:xfrm>
          <a:prstGeom prst="rect">
            <a:avLst/>
          </a:prstGeom>
          <a:solidFill>
            <a:srgbClr val="1D5483"/>
          </a:solidFill>
          <a:ln/>
        </p:spPr>
      </p:sp>
      <p:sp>
        <p:nvSpPr>
          <p:cNvPr id="1126" name="Shape 1124"/>
          <p:cNvSpPr/>
          <p:nvPr/>
        </p:nvSpPr>
        <p:spPr>
          <a:xfrm>
            <a:off x="7447401" y="4111028"/>
            <a:ext cx="153443" cy="125844"/>
          </a:xfrm>
          <a:prstGeom prst="rect">
            <a:avLst/>
          </a:prstGeom>
          <a:solidFill>
            <a:srgbClr val="1B5683"/>
          </a:solidFill>
          <a:ln/>
        </p:spPr>
      </p:sp>
      <p:sp>
        <p:nvSpPr>
          <p:cNvPr id="1127" name="Shape 1125"/>
          <p:cNvSpPr/>
          <p:nvPr/>
        </p:nvSpPr>
        <p:spPr>
          <a:xfrm>
            <a:off x="7582556" y="4111028"/>
            <a:ext cx="153443" cy="125844"/>
          </a:xfrm>
          <a:prstGeom prst="rect">
            <a:avLst/>
          </a:prstGeom>
          <a:solidFill>
            <a:srgbClr val="185783"/>
          </a:solidFill>
          <a:ln/>
        </p:spPr>
      </p:sp>
      <p:sp>
        <p:nvSpPr>
          <p:cNvPr id="1128" name="Shape 1126"/>
          <p:cNvSpPr/>
          <p:nvPr/>
        </p:nvSpPr>
        <p:spPr>
          <a:xfrm>
            <a:off x="7717712" y="4111028"/>
            <a:ext cx="135155" cy="125844"/>
          </a:xfrm>
          <a:prstGeom prst="rect">
            <a:avLst/>
          </a:prstGeom>
          <a:solidFill>
            <a:srgbClr val="155883"/>
          </a:solidFill>
          <a:ln/>
        </p:spPr>
      </p:sp>
      <p:sp>
        <p:nvSpPr>
          <p:cNvPr id="1129" name="Shape 1127"/>
          <p:cNvSpPr/>
          <p:nvPr/>
        </p:nvSpPr>
        <p:spPr>
          <a:xfrm>
            <a:off x="4338828" y="4218584"/>
            <a:ext cx="153443" cy="125844"/>
          </a:xfrm>
          <a:prstGeom prst="rect">
            <a:avLst/>
          </a:prstGeom>
          <a:solidFill>
            <a:srgbClr val="59337C"/>
          </a:solidFill>
          <a:ln/>
        </p:spPr>
      </p:sp>
      <p:sp>
        <p:nvSpPr>
          <p:cNvPr id="1130" name="Shape 1128"/>
          <p:cNvSpPr/>
          <p:nvPr/>
        </p:nvSpPr>
        <p:spPr>
          <a:xfrm>
            <a:off x="4473983" y="4218584"/>
            <a:ext cx="153443" cy="125844"/>
          </a:xfrm>
          <a:prstGeom prst="rect">
            <a:avLst/>
          </a:prstGeom>
          <a:solidFill>
            <a:srgbClr val="56347C"/>
          </a:solidFill>
          <a:ln/>
        </p:spPr>
      </p:sp>
      <p:sp>
        <p:nvSpPr>
          <p:cNvPr id="1131" name="Shape 1129"/>
          <p:cNvSpPr/>
          <p:nvPr/>
        </p:nvSpPr>
        <p:spPr>
          <a:xfrm>
            <a:off x="4609139" y="4218584"/>
            <a:ext cx="153443" cy="125844"/>
          </a:xfrm>
          <a:prstGeom prst="rect">
            <a:avLst/>
          </a:prstGeom>
          <a:solidFill>
            <a:srgbClr val="53367C"/>
          </a:solidFill>
          <a:ln/>
        </p:spPr>
      </p:sp>
      <p:sp>
        <p:nvSpPr>
          <p:cNvPr id="1132" name="Shape 1130"/>
          <p:cNvSpPr/>
          <p:nvPr/>
        </p:nvSpPr>
        <p:spPr>
          <a:xfrm>
            <a:off x="4744294" y="4218584"/>
            <a:ext cx="153443" cy="125844"/>
          </a:xfrm>
          <a:prstGeom prst="rect">
            <a:avLst/>
          </a:prstGeom>
          <a:solidFill>
            <a:srgbClr val="51377C"/>
          </a:solidFill>
          <a:ln/>
        </p:spPr>
      </p:sp>
      <p:sp>
        <p:nvSpPr>
          <p:cNvPr id="1133" name="Shape 1131"/>
          <p:cNvSpPr/>
          <p:nvPr/>
        </p:nvSpPr>
        <p:spPr>
          <a:xfrm>
            <a:off x="4879449" y="4218584"/>
            <a:ext cx="153443" cy="125844"/>
          </a:xfrm>
          <a:prstGeom prst="rect">
            <a:avLst/>
          </a:prstGeom>
          <a:solidFill>
            <a:srgbClr val="4E387C"/>
          </a:solidFill>
          <a:ln/>
        </p:spPr>
      </p:sp>
      <p:sp>
        <p:nvSpPr>
          <p:cNvPr id="1134" name="Shape 1132"/>
          <p:cNvSpPr/>
          <p:nvPr/>
        </p:nvSpPr>
        <p:spPr>
          <a:xfrm>
            <a:off x="5014605" y="4218584"/>
            <a:ext cx="153443" cy="125844"/>
          </a:xfrm>
          <a:prstGeom prst="rect">
            <a:avLst/>
          </a:prstGeom>
          <a:solidFill>
            <a:srgbClr val="4B397C"/>
          </a:solidFill>
          <a:ln/>
        </p:spPr>
      </p:sp>
      <p:sp>
        <p:nvSpPr>
          <p:cNvPr id="1135" name="Shape 1133"/>
          <p:cNvSpPr/>
          <p:nvPr/>
        </p:nvSpPr>
        <p:spPr>
          <a:xfrm>
            <a:off x="5149760" y="4218584"/>
            <a:ext cx="153443" cy="125844"/>
          </a:xfrm>
          <a:prstGeom prst="rect">
            <a:avLst/>
          </a:prstGeom>
          <a:solidFill>
            <a:srgbClr val="483B7D"/>
          </a:solidFill>
          <a:ln/>
        </p:spPr>
      </p:sp>
      <p:sp>
        <p:nvSpPr>
          <p:cNvPr id="1136" name="Shape 1134"/>
          <p:cNvSpPr/>
          <p:nvPr/>
        </p:nvSpPr>
        <p:spPr>
          <a:xfrm>
            <a:off x="5284915" y="4218584"/>
            <a:ext cx="153443" cy="125844"/>
          </a:xfrm>
          <a:prstGeom prst="rect">
            <a:avLst/>
          </a:prstGeom>
          <a:solidFill>
            <a:srgbClr val="463C7D"/>
          </a:solidFill>
          <a:ln/>
        </p:spPr>
      </p:sp>
      <p:sp>
        <p:nvSpPr>
          <p:cNvPr id="1137" name="Shape 1135"/>
          <p:cNvSpPr/>
          <p:nvPr/>
        </p:nvSpPr>
        <p:spPr>
          <a:xfrm>
            <a:off x="5420071" y="4218584"/>
            <a:ext cx="153443" cy="125844"/>
          </a:xfrm>
          <a:prstGeom prst="rect">
            <a:avLst/>
          </a:prstGeom>
          <a:solidFill>
            <a:srgbClr val="433E7D"/>
          </a:solidFill>
          <a:ln/>
        </p:spPr>
      </p:sp>
      <p:sp>
        <p:nvSpPr>
          <p:cNvPr id="1138" name="Shape 1136"/>
          <p:cNvSpPr/>
          <p:nvPr/>
        </p:nvSpPr>
        <p:spPr>
          <a:xfrm>
            <a:off x="5555226" y="4218584"/>
            <a:ext cx="153443" cy="125844"/>
          </a:xfrm>
          <a:prstGeom prst="rect">
            <a:avLst/>
          </a:prstGeom>
          <a:solidFill>
            <a:srgbClr val="403F7D"/>
          </a:solidFill>
          <a:ln/>
        </p:spPr>
      </p:sp>
      <p:sp>
        <p:nvSpPr>
          <p:cNvPr id="1139" name="Shape 1137"/>
          <p:cNvSpPr/>
          <p:nvPr/>
        </p:nvSpPr>
        <p:spPr>
          <a:xfrm>
            <a:off x="5690382" y="4218584"/>
            <a:ext cx="153443" cy="125844"/>
          </a:xfrm>
          <a:prstGeom prst="rect">
            <a:avLst/>
          </a:prstGeom>
          <a:solidFill>
            <a:srgbClr val="3D407D"/>
          </a:solidFill>
          <a:ln/>
        </p:spPr>
      </p:sp>
      <p:sp>
        <p:nvSpPr>
          <p:cNvPr id="1140" name="Shape 1138"/>
          <p:cNvSpPr/>
          <p:nvPr/>
        </p:nvSpPr>
        <p:spPr>
          <a:xfrm>
            <a:off x="5825537" y="4218584"/>
            <a:ext cx="153443" cy="125844"/>
          </a:xfrm>
          <a:prstGeom prst="rect">
            <a:avLst/>
          </a:prstGeom>
          <a:solidFill>
            <a:srgbClr val="3A427D"/>
          </a:solidFill>
          <a:ln/>
        </p:spPr>
      </p:sp>
      <p:sp>
        <p:nvSpPr>
          <p:cNvPr id="1141" name="Shape 1139"/>
          <p:cNvSpPr/>
          <p:nvPr/>
        </p:nvSpPr>
        <p:spPr>
          <a:xfrm>
            <a:off x="5960692" y="4218584"/>
            <a:ext cx="153443" cy="125844"/>
          </a:xfrm>
          <a:prstGeom prst="rect">
            <a:avLst/>
          </a:prstGeom>
          <a:solidFill>
            <a:srgbClr val="38437D"/>
          </a:solidFill>
          <a:ln/>
        </p:spPr>
      </p:sp>
      <p:sp>
        <p:nvSpPr>
          <p:cNvPr id="1142" name="Shape 1140"/>
          <p:cNvSpPr/>
          <p:nvPr/>
        </p:nvSpPr>
        <p:spPr>
          <a:xfrm>
            <a:off x="6095848" y="4218584"/>
            <a:ext cx="153443" cy="125844"/>
          </a:xfrm>
          <a:prstGeom prst="rect">
            <a:avLst/>
          </a:prstGeom>
          <a:solidFill>
            <a:srgbClr val="35447D"/>
          </a:solidFill>
          <a:ln/>
        </p:spPr>
      </p:sp>
      <p:sp>
        <p:nvSpPr>
          <p:cNvPr id="1143" name="Shape 1141"/>
          <p:cNvSpPr/>
          <p:nvPr/>
        </p:nvSpPr>
        <p:spPr>
          <a:xfrm>
            <a:off x="6231003" y="4218584"/>
            <a:ext cx="153443" cy="125844"/>
          </a:xfrm>
          <a:prstGeom prst="rect">
            <a:avLst/>
          </a:prstGeom>
          <a:solidFill>
            <a:srgbClr val="32467D"/>
          </a:solidFill>
          <a:ln/>
        </p:spPr>
      </p:sp>
      <p:sp>
        <p:nvSpPr>
          <p:cNvPr id="1144" name="Shape 1142"/>
          <p:cNvSpPr/>
          <p:nvPr/>
        </p:nvSpPr>
        <p:spPr>
          <a:xfrm>
            <a:off x="6366158" y="4218584"/>
            <a:ext cx="153443" cy="125844"/>
          </a:xfrm>
          <a:prstGeom prst="rect">
            <a:avLst/>
          </a:prstGeom>
          <a:solidFill>
            <a:srgbClr val="2F477D"/>
          </a:solidFill>
          <a:ln/>
        </p:spPr>
      </p:sp>
      <p:sp>
        <p:nvSpPr>
          <p:cNvPr id="1145" name="Shape 1143"/>
          <p:cNvSpPr/>
          <p:nvPr/>
        </p:nvSpPr>
        <p:spPr>
          <a:xfrm>
            <a:off x="6501314" y="4218584"/>
            <a:ext cx="153443" cy="125844"/>
          </a:xfrm>
          <a:prstGeom prst="rect">
            <a:avLst/>
          </a:prstGeom>
          <a:solidFill>
            <a:srgbClr val="2D487D"/>
          </a:solidFill>
          <a:ln/>
        </p:spPr>
      </p:sp>
      <p:sp>
        <p:nvSpPr>
          <p:cNvPr id="1146" name="Shape 1144"/>
          <p:cNvSpPr/>
          <p:nvPr/>
        </p:nvSpPr>
        <p:spPr>
          <a:xfrm>
            <a:off x="6636469" y="4218584"/>
            <a:ext cx="153443" cy="125844"/>
          </a:xfrm>
          <a:prstGeom prst="rect">
            <a:avLst/>
          </a:prstGeom>
          <a:solidFill>
            <a:srgbClr val="2A497D"/>
          </a:solidFill>
          <a:ln/>
        </p:spPr>
      </p:sp>
      <p:sp>
        <p:nvSpPr>
          <p:cNvPr id="1147" name="Shape 1145"/>
          <p:cNvSpPr/>
          <p:nvPr/>
        </p:nvSpPr>
        <p:spPr>
          <a:xfrm>
            <a:off x="6771624" y="4218584"/>
            <a:ext cx="153443" cy="125844"/>
          </a:xfrm>
          <a:prstGeom prst="rect">
            <a:avLst/>
          </a:prstGeom>
          <a:solidFill>
            <a:srgbClr val="274B7D"/>
          </a:solidFill>
          <a:ln/>
        </p:spPr>
      </p:sp>
      <p:sp>
        <p:nvSpPr>
          <p:cNvPr id="1148" name="Shape 1146"/>
          <p:cNvSpPr/>
          <p:nvPr/>
        </p:nvSpPr>
        <p:spPr>
          <a:xfrm>
            <a:off x="6906780" y="4218584"/>
            <a:ext cx="153443" cy="125844"/>
          </a:xfrm>
          <a:prstGeom prst="rect">
            <a:avLst/>
          </a:prstGeom>
          <a:solidFill>
            <a:srgbClr val="244C7D"/>
          </a:solidFill>
          <a:ln/>
        </p:spPr>
      </p:sp>
      <p:sp>
        <p:nvSpPr>
          <p:cNvPr id="1149" name="Shape 1147"/>
          <p:cNvSpPr/>
          <p:nvPr/>
        </p:nvSpPr>
        <p:spPr>
          <a:xfrm>
            <a:off x="7041935" y="4218584"/>
            <a:ext cx="153443" cy="125844"/>
          </a:xfrm>
          <a:prstGeom prst="rect">
            <a:avLst/>
          </a:prstGeom>
          <a:solidFill>
            <a:srgbClr val="224E7D"/>
          </a:solidFill>
          <a:ln/>
        </p:spPr>
      </p:sp>
      <p:sp>
        <p:nvSpPr>
          <p:cNvPr id="1150" name="Shape 1148"/>
          <p:cNvSpPr/>
          <p:nvPr/>
        </p:nvSpPr>
        <p:spPr>
          <a:xfrm>
            <a:off x="7177090" y="4218584"/>
            <a:ext cx="153443" cy="125844"/>
          </a:xfrm>
          <a:prstGeom prst="rect">
            <a:avLst/>
          </a:prstGeom>
          <a:solidFill>
            <a:srgbClr val="1F4F7D"/>
          </a:solidFill>
          <a:ln/>
        </p:spPr>
      </p:sp>
      <p:sp>
        <p:nvSpPr>
          <p:cNvPr id="1151" name="Shape 1149"/>
          <p:cNvSpPr/>
          <p:nvPr/>
        </p:nvSpPr>
        <p:spPr>
          <a:xfrm>
            <a:off x="7312246" y="4218584"/>
            <a:ext cx="153443" cy="125844"/>
          </a:xfrm>
          <a:prstGeom prst="rect">
            <a:avLst/>
          </a:prstGeom>
          <a:solidFill>
            <a:srgbClr val="1C517D"/>
          </a:solidFill>
          <a:ln/>
        </p:spPr>
      </p:sp>
      <p:sp>
        <p:nvSpPr>
          <p:cNvPr id="1152" name="Shape 1150"/>
          <p:cNvSpPr/>
          <p:nvPr/>
        </p:nvSpPr>
        <p:spPr>
          <a:xfrm>
            <a:off x="7447401" y="4218584"/>
            <a:ext cx="153443" cy="125844"/>
          </a:xfrm>
          <a:prstGeom prst="rect">
            <a:avLst/>
          </a:prstGeom>
          <a:solidFill>
            <a:srgbClr val="19527D"/>
          </a:solidFill>
          <a:ln/>
        </p:spPr>
      </p:sp>
      <p:sp>
        <p:nvSpPr>
          <p:cNvPr id="1153" name="Shape 1151"/>
          <p:cNvSpPr/>
          <p:nvPr/>
        </p:nvSpPr>
        <p:spPr>
          <a:xfrm>
            <a:off x="7582556" y="4218584"/>
            <a:ext cx="153443" cy="125844"/>
          </a:xfrm>
          <a:prstGeom prst="rect">
            <a:avLst/>
          </a:prstGeom>
          <a:solidFill>
            <a:srgbClr val="17537D"/>
          </a:solidFill>
          <a:ln/>
        </p:spPr>
      </p:sp>
      <p:sp>
        <p:nvSpPr>
          <p:cNvPr id="1154" name="Shape 1152"/>
          <p:cNvSpPr/>
          <p:nvPr/>
        </p:nvSpPr>
        <p:spPr>
          <a:xfrm>
            <a:off x="7717712" y="4218584"/>
            <a:ext cx="135155" cy="125844"/>
          </a:xfrm>
          <a:prstGeom prst="rect">
            <a:avLst/>
          </a:prstGeom>
          <a:solidFill>
            <a:srgbClr val="14547D"/>
          </a:solidFill>
          <a:ln/>
        </p:spPr>
      </p:sp>
      <p:sp>
        <p:nvSpPr>
          <p:cNvPr id="1155" name="Shape 1153"/>
          <p:cNvSpPr/>
          <p:nvPr/>
        </p:nvSpPr>
        <p:spPr>
          <a:xfrm>
            <a:off x="4338828" y="4326141"/>
            <a:ext cx="153443" cy="125844"/>
          </a:xfrm>
          <a:prstGeom prst="rect">
            <a:avLst/>
          </a:prstGeom>
          <a:solidFill>
            <a:srgbClr val="553076"/>
          </a:solidFill>
          <a:ln/>
        </p:spPr>
      </p:sp>
      <p:sp>
        <p:nvSpPr>
          <p:cNvPr id="1156" name="Shape 1154"/>
          <p:cNvSpPr/>
          <p:nvPr/>
        </p:nvSpPr>
        <p:spPr>
          <a:xfrm>
            <a:off x="4473983" y="4326141"/>
            <a:ext cx="153443" cy="125844"/>
          </a:xfrm>
          <a:prstGeom prst="rect">
            <a:avLst/>
          </a:prstGeom>
          <a:solidFill>
            <a:srgbClr val="523276"/>
          </a:solidFill>
          <a:ln/>
        </p:spPr>
      </p:sp>
      <p:sp>
        <p:nvSpPr>
          <p:cNvPr id="1157" name="Shape 1155"/>
          <p:cNvSpPr/>
          <p:nvPr/>
        </p:nvSpPr>
        <p:spPr>
          <a:xfrm>
            <a:off x="4609139" y="4326141"/>
            <a:ext cx="153443" cy="125844"/>
          </a:xfrm>
          <a:prstGeom prst="rect">
            <a:avLst/>
          </a:prstGeom>
          <a:solidFill>
            <a:srgbClr val="4F3376"/>
          </a:solidFill>
          <a:ln/>
        </p:spPr>
      </p:sp>
      <p:sp>
        <p:nvSpPr>
          <p:cNvPr id="1158" name="Shape 1156"/>
          <p:cNvSpPr/>
          <p:nvPr/>
        </p:nvSpPr>
        <p:spPr>
          <a:xfrm>
            <a:off x="4744294" y="4326141"/>
            <a:ext cx="153443" cy="125844"/>
          </a:xfrm>
          <a:prstGeom prst="rect">
            <a:avLst/>
          </a:prstGeom>
          <a:solidFill>
            <a:srgbClr val="4D3476"/>
          </a:solidFill>
          <a:ln/>
        </p:spPr>
      </p:sp>
      <p:sp>
        <p:nvSpPr>
          <p:cNvPr id="1159" name="Shape 1157"/>
          <p:cNvSpPr/>
          <p:nvPr/>
        </p:nvSpPr>
        <p:spPr>
          <a:xfrm>
            <a:off x="4879449" y="4326141"/>
            <a:ext cx="153443" cy="125844"/>
          </a:xfrm>
          <a:prstGeom prst="rect">
            <a:avLst/>
          </a:prstGeom>
          <a:solidFill>
            <a:srgbClr val="4A3676"/>
          </a:solidFill>
          <a:ln/>
        </p:spPr>
      </p:sp>
      <p:sp>
        <p:nvSpPr>
          <p:cNvPr id="1160" name="Shape 1158"/>
          <p:cNvSpPr/>
          <p:nvPr/>
        </p:nvSpPr>
        <p:spPr>
          <a:xfrm>
            <a:off x="5014605" y="4326141"/>
            <a:ext cx="153443" cy="125844"/>
          </a:xfrm>
          <a:prstGeom prst="rect">
            <a:avLst/>
          </a:prstGeom>
          <a:solidFill>
            <a:srgbClr val="473776"/>
          </a:solidFill>
          <a:ln/>
        </p:spPr>
      </p:sp>
      <p:sp>
        <p:nvSpPr>
          <p:cNvPr id="1161" name="Shape 1159"/>
          <p:cNvSpPr/>
          <p:nvPr/>
        </p:nvSpPr>
        <p:spPr>
          <a:xfrm>
            <a:off x="5149760" y="4326141"/>
            <a:ext cx="153443" cy="125844"/>
          </a:xfrm>
          <a:prstGeom prst="rect">
            <a:avLst/>
          </a:prstGeom>
          <a:solidFill>
            <a:srgbClr val="453877"/>
          </a:solidFill>
          <a:ln/>
        </p:spPr>
      </p:sp>
      <p:sp>
        <p:nvSpPr>
          <p:cNvPr id="1162" name="Shape 1160"/>
          <p:cNvSpPr/>
          <p:nvPr/>
        </p:nvSpPr>
        <p:spPr>
          <a:xfrm>
            <a:off x="5284915" y="4326141"/>
            <a:ext cx="153443" cy="125844"/>
          </a:xfrm>
          <a:prstGeom prst="rect">
            <a:avLst/>
          </a:prstGeom>
          <a:solidFill>
            <a:srgbClr val="423977"/>
          </a:solidFill>
          <a:ln/>
        </p:spPr>
      </p:sp>
      <p:sp>
        <p:nvSpPr>
          <p:cNvPr id="1163" name="Shape 1161"/>
          <p:cNvSpPr/>
          <p:nvPr/>
        </p:nvSpPr>
        <p:spPr>
          <a:xfrm>
            <a:off x="5420071" y="4326141"/>
            <a:ext cx="153443" cy="125844"/>
          </a:xfrm>
          <a:prstGeom prst="rect">
            <a:avLst/>
          </a:prstGeom>
          <a:solidFill>
            <a:srgbClr val="403B77"/>
          </a:solidFill>
          <a:ln/>
        </p:spPr>
      </p:sp>
      <p:sp>
        <p:nvSpPr>
          <p:cNvPr id="1164" name="Shape 1162"/>
          <p:cNvSpPr/>
          <p:nvPr/>
        </p:nvSpPr>
        <p:spPr>
          <a:xfrm>
            <a:off x="5555226" y="4326141"/>
            <a:ext cx="153443" cy="125844"/>
          </a:xfrm>
          <a:prstGeom prst="rect">
            <a:avLst/>
          </a:prstGeom>
          <a:solidFill>
            <a:srgbClr val="3D3C77"/>
          </a:solidFill>
          <a:ln/>
        </p:spPr>
      </p:sp>
      <p:sp>
        <p:nvSpPr>
          <p:cNvPr id="1165" name="Shape 1163"/>
          <p:cNvSpPr/>
          <p:nvPr/>
        </p:nvSpPr>
        <p:spPr>
          <a:xfrm>
            <a:off x="5690382" y="4326141"/>
            <a:ext cx="153443" cy="125844"/>
          </a:xfrm>
          <a:prstGeom prst="rect">
            <a:avLst/>
          </a:prstGeom>
          <a:solidFill>
            <a:srgbClr val="3A3D77"/>
          </a:solidFill>
          <a:ln/>
        </p:spPr>
      </p:sp>
      <p:sp>
        <p:nvSpPr>
          <p:cNvPr id="1166" name="Shape 1164"/>
          <p:cNvSpPr/>
          <p:nvPr/>
        </p:nvSpPr>
        <p:spPr>
          <a:xfrm>
            <a:off x="5825537" y="4326141"/>
            <a:ext cx="153443" cy="125844"/>
          </a:xfrm>
          <a:prstGeom prst="rect">
            <a:avLst/>
          </a:prstGeom>
          <a:solidFill>
            <a:srgbClr val="383F77"/>
          </a:solidFill>
          <a:ln/>
        </p:spPr>
      </p:sp>
      <p:sp>
        <p:nvSpPr>
          <p:cNvPr id="1167" name="Shape 1165"/>
          <p:cNvSpPr/>
          <p:nvPr/>
        </p:nvSpPr>
        <p:spPr>
          <a:xfrm>
            <a:off x="5960692" y="4326141"/>
            <a:ext cx="153443" cy="125844"/>
          </a:xfrm>
          <a:prstGeom prst="rect">
            <a:avLst/>
          </a:prstGeom>
          <a:solidFill>
            <a:srgbClr val="354077"/>
          </a:solidFill>
          <a:ln/>
        </p:spPr>
      </p:sp>
      <p:sp>
        <p:nvSpPr>
          <p:cNvPr id="1168" name="Shape 1166"/>
          <p:cNvSpPr/>
          <p:nvPr/>
        </p:nvSpPr>
        <p:spPr>
          <a:xfrm>
            <a:off x="6095848" y="4326141"/>
            <a:ext cx="153443" cy="125844"/>
          </a:xfrm>
          <a:prstGeom prst="rect">
            <a:avLst/>
          </a:prstGeom>
          <a:solidFill>
            <a:srgbClr val="324177"/>
          </a:solidFill>
          <a:ln/>
        </p:spPr>
      </p:sp>
      <p:sp>
        <p:nvSpPr>
          <p:cNvPr id="1169" name="Shape 1167"/>
          <p:cNvSpPr/>
          <p:nvPr/>
        </p:nvSpPr>
        <p:spPr>
          <a:xfrm>
            <a:off x="6231003" y="4326141"/>
            <a:ext cx="153443" cy="125844"/>
          </a:xfrm>
          <a:prstGeom prst="rect">
            <a:avLst/>
          </a:prstGeom>
          <a:solidFill>
            <a:srgbClr val="304277"/>
          </a:solidFill>
          <a:ln/>
        </p:spPr>
      </p:sp>
      <p:sp>
        <p:nvSpPr>
          <p:cNvPr id="1170" name="Shape 1168"/>
          <p:cNvSpPr/>
          <p:nvPr/>
        </p:nvSpPr>
        <p:spPr>
          <a:xfrm>
            <a:off x="6366158" y="4326141"/>
            <a:ext cx="153443" cy="125844"/>
          </a:xfrm>
          <a:prstGeom prst="rect">
            <a:avLst/>
          </a:prstGeom>
          <a:solidFill>
            <a:srgbClr val="2D4477"/>
          </a:solidFill>
          <a:ln/>
        </p:spPr>
      </p:sp>
      <p:sp>
        <p:nvSpPr>
          <p:cNvPr id="1171" name="Shape 1169"/>
          <p:cNvSpPr/>
          <p:nvPr/>
        </p:nvSpPr>
        <p:spPr>
          <a:xfrm>
            <a:off x="6501314" y="4326141"/>
            <a:ext cx="153443" cy="125844"/>
          </a:xfrm>
          <a:prstGeom prst="rect">
            <a:avLst/>
          </a:prstGeom>
          <a:solidFill>
            <a:srgbClr val="2B4577"/>
          </a:solidFill>
          <a:ln/>
        </p:spPr>
      </p:sp>
      <p:sp>
        <p:nvSpPr>
          <p:cNvPr id="1172" name="Shape 1170"/>
          <p:cNvSpPr/>
          <p:nvPr/>
        </p:nvSpPr>
        <p:spPr>
          <a:xfrm>
            <a:off x="6636469" y="4326141"/>
            <a:ext cx="153443" cy="125844"/>
          </a:xfrm>
          <a:prstGeom prst="rect">
            <a:avLst/>
          </a:prstGeom>
          <a:solidFill>
            <a:srgbClr val="284677"/>
          </a:solidFill>
          <a:ln/>
        </p:spPr>
      </p:sp>
      <p:sp>
        <p:nvSpPr>
          <p:cNvPr id="1173" name="Shape 1171"/>
          <p:cNvSpPr/>
          <p:nvPr/>
        </p:nvSpPr>
        <p:spPr>
          <a:xfrm>
            <a:off x="6771624" y="4326141"/>
            <a:ext cx="153443" cy="125844"/>
          </a:xfrm>
          <a:prstGeom prst="rect">
            <a:avLst/>
          </a:prstGeom>
          <a:solidFill>
            <a:srgbClr val="254777"/>
          </a:solidFill>
          <a:ln/>
        </p:spPr>
      </p:sp>
      <p:sp>
        <p:nvSpPr>
          <p:cNvPr id="1174" name="Shape 1172"/>
          <p:cNvSpPr/>
          <p:nvPr/>
        </p:nvSpPr>
        <p:spPr>
          <a:xfrm>
            <a:off x="6906780" y="4326141"/>
            <a:ext cx="153443" cy="125844"/>
          </a:xfrm>
          <a:prstGeom prst="rect">
            <a:avLst/>
          </a:prstGeom>
          <a:solidFill>
            <a:srgbClr val="234977"/>
          </a:solidFill>
          <a:ln/>
        </p:spPr>
      </p:sp>
      <p:sp>
        <p:nvSpPr>
          <p:cNvPr id="1175" name="Shape 1173"/>
          <p:cNvSpPr/>
          <p:nvPr/>
        </p:nvSpPr>
        <p:spPr>
          <a:xfrm>
            <a:off x="7041935" y="4326141"/>
            <a:ext cx="153443" cy="125844"/>
          </a:xfrm>
          <a:prstGeom prst="rect">
            <a:avLst/>
          </a:prstGeom>
          <a:solidFill>
            <a:srgbClr val="204A77"/>
          </a:solidFill>
          <a:ln/>
        </p:spPr>
      </p:sp>
      <p:sp>
        <p:nvSpPr>
          <p:cNvPr id="1176" name="Shape 1174"/>
          <p:cNvSpPr/>
          <p:nvPr/>
        </p:nvSpPr>
        <p:spPr>
          <a:xfrm>
            <a:off x="7177090" y="4326141"/>
            <a:ext cx="153443" cy="125844"/>
          </a:xfrm>
          <a:prstGeom prst="rect">
            <a:avLst/>
          </a:prstGeom>
          <a:solidFill>
            <a:srgbClr val="1D4B77"/>
          </a:solidFill>
          <a:ln/>
        </p:spPr>
      </p:sp>
      <p:sp>
        <p:nvSpPr>
          <p:cNvPr id="1177" name="Shape 1175"/>
          <p:cNvSpPr/>
          <p:nvPr/>
        </p:nvSpPr>
        <p:spPr>
          <a:xfrm>
            <a:off x="7312246" y="4326141"/>
            <a:ext cx="153443" cy="125844"/>
          </a:xfrm>
          <a:prstGeom prst="rect">
            <a:avLst/>
          </a:prstGeom>
          <a:solidFill>
            <a:srgbClr val="1B4D77"/>
          </a:solidFill>
          <a:ln/>
        </p:spPr>
      </p:sp>
      <p:sp>
        <p:nvSpPr>
          <p:cNvPr id="1178" name="Shape 1176"/>
          <p:cNvSpPr/>
          <p:nvPr/>
        </p:nvSpPr>
        <p:spPr>
          <a:xfrm>
            <a:off x="7447401" y="4326141"/>
            <a:ext cx="153443" cy="125844"/>
          </a:xfrm>
          <a:prstGeom prst="rect">
            <a:avLst/>
          </a:prstGeom>
          <a:solidFill>
            <a:srgbClr val="184E77"/>
          </a:solidFill>
          <a:ln/>
        </p:spPr>
      </p:sp>
      <p:sp>
        <p:nvSpPr>
          <p:cNvPr id="1179" name="Shape 1177"/>
          <p:cNvSpPr/>
          <p:nvPr/>
        </p:nvSpPr>
        <p:spPr>
          <a:xfrm>
            <a:off x="7582556" y="4326141"/>
            <a:ext cx="153443" cy="125844"/>
          </a:xfrm>
          <a:prstGeom prst="rect">
            <a:avLst/>
          </a:prstGeom>
          <a:solidFill>
            <a:srgbClr val="164F77"/>
          </a:solidFill>
          <a:ln/>
        </p:spPr>
      </p:sp>
      <p:sp>
        <p:nvSpPr>
          <p:cNvPr id="1180" name="Shape 1178"/>
          <p:cNvSpPr/>
          <p:nvPr/>
        </p:nvSpPr>
        <p:spPr>
          <a:xfrm>
            <a:off x="7717712" y="4326141"/>
            <a:ext cx="135155" cy="125844"/>
          </a:xfrm>
          <a:prstGeom prst="rect">
            <a:avLst/>
          </a:prstGeom>
          <a:solidFill>
            <a:srgbClr val="135077"/>
          </a:solidFill>
          <a:ln/>
        </p:spPr>
      </p:sp>
      <p:sp>
        <p:nvSpPr>
          <p:cNvPr id="1181" name="Shape 1179"/>
          <p:cNvSpPr/>
          <p:nvPr/>
        </p:nvSpPr>
        <p:spPr>
          <a:xfrm>
            <a:off x="4338828" y="4433697"/>
            <a:ext cx="153443" cy="125844"/>
          </a:xfrm>
          <a:prstGeom prst="rect">
            <a:avLst/>
          </a:prstGeom>
          <a:solidFill>
            <a:srgbClr val="502E70"/>
          </a:solidFill>
          <a:ln/>
        </p:spPr>
      </p:sp>
      <p:sp>
        <p:nvSpPr>
          <p:cNvPr id="1182" name="Shape 1180"/>
          <p:cNvSpPr/>
          <p:nvPr/>
        </p:nvSpPr>
        <p:spPr>
          <a:xfrm>
            <a:off x="4473983" y="4433697"/>
            <a:ext cx="153443" cy="125844"/>
          </a:xfrm>
          <a:prstGeom prst="rect">
            <a:avLst/>
          </a:prstGeom>
          <a:solidFill>
            <a:srgbClr val="4E2F70"/>
          </a:solidFill>
          <a:ln/>
        </p:spPr>
      </p:sp>
      <p:sp>
        <p:nvSpPr>
          <p:cNvPr id="1183" name="Shape 1181"/>
          <p:cNvSpPr/>
          <p:nvPr/>
        </p:nvSpPr>
        <p:spPr>
          <a:xfrm>
            <a:off x="4609139" y="4433697"/>
            <a:ext cx="153443" cy="125844"/>
          </a:xfrm>
          <a:prstGeom prst="rect">
            <a:avLst/>
          </a:prstGeom>
          <a:solidFill>
            <a:srgbClr val="4B3070"/>
          </a:solidFill>
          <a:ln/>
        </p:spPr>
      </p:sp>
      <p:sp>
        <p:nvSpPr>
          <p:cNvPr id="1184" name="Shape 1182"/>
          <p:cNvSpPr/>
          <p:nvPr/>
        </p:nvSpPr>
        <p:spPr>
          <a:xfrm>
            <a:off x="4744294" y="4433697"/>
            <a:ext cx="153443" cy="125844"/>
          </a:xfrm>
          <a:prstGeom prst="rect">
            <a:avLst/>
          </a:prstGeom>
          <a:solidFill>
            <a:srgbClr val="493170"/>
          </a:solidFill>
          <a:ln/>
        </p:spPr>
      </p:sp>
      <p:sp>
        <p:nvSpPr>
          <p:cNvPr id="1185" name="Shape 1183"/>
          <p:cNvSpPr/>
          <p:nvPr/>
        </p:nvSpPr>
        <p:spPr>
          <a:xfrm>
            <a:off x="4879449" y="4433697"/>
            <a:ext cx="153443" cy="125844"/>
          </a:xfrm>
          <a:prstGeom prst="rect">
            <a:avLst/>
          </a:prstGeom>
          <a:solidFill>
            <a:srgbClr val="463370"/>
          </a:solidFill>
          <a:ln/>
        </p:spPr>
      </p:sp>
      <p:sp>
        <p:nvSpPr>
          <p:cNvPr id="1186" name="Shape 1184"/>
          <p:cNvSpPr/>
          <p:nvPr/>
        </p:nvSpPr>
        <p:spPr>
          <a:xfrm>
            <a:off x="5014605" y="4433697"/>
            <a:ext cx="153443" cy="125844"/>
          </a:xfrm>
          <a:prstGeom prst="rect">
            <a:avLst/>
          </a:prstGeom>
          <a:solidFill>
            <a:srgbClr val="443470"/>
          </a:solidFill>
          <a:ln/>
        </p:spPr>
      </p:sp>
      <p:sp>
        <p:nvSpPr>
          <p:cNvPr id="1187" name="Shape 1185"/>
          <p:cNvSpPr/>
          <p:nvPr/>
        </p:nvSpPr>
        <p:spPr>
          <a:xfrm>
            <a:off x="5149760" y="4433697"/>
            <a:ext cx="153443" cy="125844"/>
          </a:xfrm>
          <a:prstGeom prst="rect">
            <a:avLst/>
          </a:prstGeom>
          <a:solidFill>
            <a:srgbClr val="413571"/>
          </a:solidFill>
          <a:ln/>
        </p:spPr>
      </p:sp>
      <p:sp>
        <p:nvSpPr>
          <p:cNvPr id="1188" name="Shape 1186"/>
          <p:cNvSpPr/>
          <p:nvPr/>
        </p:nvSpPr>
        <p:spPr>
          <a:xfrm>
            <a:off x="5284915" y="4433697"/>
            <a:ext cx="153443" cy="125844"/>
          </a:xfrm>
          <a:prstGeom prst="rect">
            <a:avLst/>
          </a:prstGeom>
          <a:solidFill>
            <a:srgbClr val="3F3671"/>
          </a:solidFill>
          <a:ln/>
        </p:spPr>
      </p:sp>
      <p:sp>
        <p:nvSpPr>
          <p:cNvPr id="1189" name="Shape 1187"/>
          <p:cNvSpPr/>
          <p:nvPr/>
        </p:nvSpPr>
        <p:spPr>
          <a:xfrm>
            <a:off x="5420071" y="4433697"/>
            <a:ext cx="153443" cy="125844"/>
          </a:xfrm>
          <a:prstGeom prst="rect">
            <a:avLst/>
          </a:prstGeom>
          <a:solidFill>
            <a:srgbClr val="3C3871"/>
          </a:solidFill>
          <a:ln/>
        </p:spPr>
      </p:sp>
      <p:sp>
        <p:nvSpPr>
          <p:cNvPr id="1190" name="Shape 1188"/>
          <p:cNvSpPr/>
          <p:nvPr/>
        </p:nvSpPr>
        <p:spPr>
          <a:xfrm>
            <a:off x="5555226" y="4433697"/>
            <a:ext cx="153443" cy="125844"/>
          </a:xfrm>
          <a:prstGeom prst="rect">
            <a:avLst/>
          </a:prstGeom>
          <a:solidFill>
            <a:srgbClr val="3A3971"/>
          </a:solidFill>
          <a:ln/>
        </p:spPr>
      </p:sp>
      <p:sp>
        <p:nvSpPr>
          <p:cNvPr id="1191" name="Shape 1189"/>
          <p:cNvSpPr/>
          <p:nvPr/>
        </p:nvSpPr>
        <p:spPr>
          <a:xfrm>
            <a:off x="5690382" y="4433697"/>
            <a:ext cx="153443" cy="125844"/>
          </a:xfrm>
          <a:prstGeom prst="rect">
            <a:avLst/>
          </a:prstGeom>
          <a:solidFill>
            <a:srgbClr val="373A71"/>
          </a:solidFill>
          <a:ln/>
        </p:spPr>
      </p:sp>
      <p:sp>
        <p:nvSpPr>
          <p:cNvPr id="1192" name="Shape 1190"/>
          <p:cNvSpPr/>
          <p:nvPr/>
        </p:nvSpPr>
        <p:spPr>
          <a:xfrm>
            <a:off x="5825537" y="4433697"/>
            <a:ext cx="153443" cy="125844"/>
          </a:xfrm>
          <a:prstGeom prst="rect">
            <a:avLst/>
          </a:prstGeom>
          <a:solidFill>
            <a:srgbClr val="353B71"/>
          </a:solidFill>
          <a:ln/>
        </p:spPr>
      </p:sp>
      <p:sp>
        <p:nvSpPr>
          <p:cNvPr id="1193" name="Shape 1191"/>
          <p:cNvSpPr/>
          <p:nvPr/>
        </p:nvSpPr>
        <p:spPr>
          <a:xfrm>
            <a:off x="5960692" y="4433697"/>
            <a:ext cx="153443" cy="125844"/>
          </a:xfrm>
          <a:prstGeom prst="rect">
            <a:avLst/>
          </a:prstGeom>
          <a:solidFill>
            <a:srgbClr val="323C71"/>
          </a:solidFill>
          <a:ln/>
        </p:spPr>
      </p:sp>
      <p:sp>
        <p:nvSpPr>
          <p:cNvPr id="1194" name="Shape 1192"/>
          <p:cNvSpPr/>
          <p:nvPr/>
        </p:nvSpPr>
        <p:spPr>
          <a:xfrm>
            <a:off x="6095848" y="4433697"/>
            <a:ext cx="153443" cy="125844"/>
          </a:xfrm>
          <a:prstGeom prst="rect">
            <a:avLst/>
          </a:prstGeom>
          <a:solidFill>
            <a:srgbClr val="303E71"/>
          </a:solidFill>
          <a:ln/>
        </p:spPr>
      </p:sp>
      <p:sp>
        <p:nvSpPr>
          <p:cNvPr id="1195" name="Shape 1193"/>
          <p:cNvSpPr/>
          <p:nvPr/>
        </p:nvSpPr>
        <p:spPr>
          <a:xfrm>
            <a:off x="6231003" y="4433697"/>
            <a:ext cx="153443" cy="125844"/>
          </a:xfrm>
          <a:prstGeom prst="rect">
            <a:avLst/>
          </a:prstGeom>
          <a:solidFill>
            <a:srgbClr val="2D3F71"/>
          </a:solidFill>
          <a:ln/>
        </p:spPr>
      </p:sp>
      <p:sp>
        <p:nvSpPr>
          <p:cNvPr id="1196" name="Shape 1194"/>
          <p:cNvSpPr/>
          <p:nvPr/>
        </p:nvSpPr>
        <p:spPr>
          <a:xfrm>
            <a:off x="6366158" y="4433697"/>
            <a:ext cx="153443" cy="125844"/>
          </a:xfrm>
          <a:prstGeom prst="rect">
            <a:avLst/>
          </a:prstGeom>
          <a:solidFill>
            <a:srgbClr val="2B4071"/>
          </a:solidFill>
          <a:ln/>
        </p:spPr>
      </p:sp>
      <p:sp>
        <p:nvSpPr>
          <p:cNvPr id="1197" name="Shape 1195"/>
          <p:cNvSpPr/>
          <p:nvPr/>
        </p:nvSpPr>
        <p:spPr>
          <a:xfrm>
            <a:off x="6501314" y="4433697"/>
            <a:ext cx="153443" cy="125844"/>
          </a:xfrm>
          <a:prstGeom prst="rect">
            <a:avLst/>
          </a:prstGeom>
          <a:solidFill>
            <a:srgbClr val="284171"/>
          </a:solidFill>
          <a:ln/>
        </p:spPr>
      </p:sp>
      <p:sp>
        <p:nvSpPr>
          <p:cNvPr id="1198" name="Shape 1196"/>
          <p:cNvSpPr/>
          <p:nvPr/>
        </p:nvSpPr>
        <p:spPr>
          <a:xfrm>
            <a:off x="6636469" y="4433697"/>
            <a:ext cx="153443" cy="125844"/>
          </a:xfrm>
          <a:prstGeom prst="rect">
            <a:avLst/>
          </a:prstGeom>
          <a:solidFill>
            <a:srgbClr val="264271"/>
          </a:solidFill>
          <a:ln/>
        </p:spPr>
      </p:sp>
      <p:sp>
        <p:nvSpPr>
          <p:cNvPr id="1199" name="Shape 1197"/>
          <p:cNvSpPr/>
          <p:nvPr/>
        </p:nvSpPr>
        <p:spPr>
          <a:xfrm>
            <a:off x="6771624" y="4433697"/>
            <a:ext cx="153443" cy="125844"/>
          </a:xfrm>
          <a:prstGeom prst="rect">
            <a:avLst/>
          </a:prstGeom>
          <a:solidFill>
            <a:srgbClr val="234471"/>
          </a:solidFill>
          <a:ln/>
        </p:spPr>
      </p:sp>
      <p:sp>
        <p:nvSpPr>
          <p:cNvPr id="1200" name="Shape 1198"/>
          <p:cNvSpPr/>
          <p:nvPr/>
        </p:nvSpPr>
        <p:spPr>
          <a:xfrm>
            <a:off x="6906780" y="4433697"/>
            <a:ext cx="153443" cy="125844"/>
          </a:xfrm>
          <a:prstGeom prst="rect">
            <a:avLst/>
          </a:prstGeom>
          <a:solidFill>
            <a:srgbClr val="214571"/>
          </a:solidFill>
          <a:ln/>
        </p:spPr>
      </p:sp>
      <p:sp>
        <p:nvSpPr>
          <p:cNvPr id="1201" name="Shape 1199"/>
          <p:cNvSpPr/>
          <p:nvPr/>
        </p:nvSpPr>
        <p:spPr>
          <a:xfrm>
            <a:off x="7041935" y="4433697"/>
            <a:ext cx="153443" cy="125844"/>
          </a:xfrm>
          <a:prstGeom prst="rect">
            <a:avLst/>
          </a:prstGeom>
          <a:solidFill>
            <a:srgbClr val="1E4671"/>
          </a:solidFill>
          <a:ln/>
        </p:spPr>
      </p:sp>
      <p:sp>
        <p:nvSpPr>
          <p:cNvPr id="1202" name="Shape 1200"/>
          <p:cNvSpPr/>
          <p:nvPr/>
        </p:nvSpPr>
        <p:spPr>
          <a:xfrm>
            <a:off x="7177090" y="4433697"/>
            <a:ext cx="153443" cy="125844"/>
          </a:xfrm>
          <a:prstGeom prst="rect">
            <a:avLst/>
          </a:prstGeom>
          <a:solidFill>
            <a:srgbClr val="1C4771"/>
          </a:solidFill>
          <a:ln/>
        </p:spPr>
      </p:sp>
      <p:sp>
        <p:nvSpPr>
          <p:cNvPr id="1203" name="Shape 1201"/>
          <p:cNvSpPr/>
          <p:nvPr/>
        </p:nvSpPr>
        <p:spPr>
          <a:xfrm>
            <a:off x="7312246" y="4433697"/>
            <a:ext cx="153443" cy="125844"/>
          </a:xfrm>
          <a:prstGeom prst="rect">
            <a:avLst/>
          </a:prstGeom>
          <a:solidFill>
            <a:srgbClr val="194971"/>
          </a:solidFill>
          <a:ln/>
        </p:spPr>
      </p:sp>
      <p:sp>
        <p:nvSpPr>
          <p:cNvPr id="1204" name="Shape 1202"/>
          <p:cNvSpPr/>
          <p:nvPr/>
        </p:nvSpPr>
        <p:spPr>
          <a:xfrm>
            <a:off x="7447401" y="4433697"/>
            <a:ext cx="153443" cy="125844"/>
          </a:xfrm>
          <a:prstGeom prst="rect">
            <a:avLst/>
          </a:prstGeom>
          <a:solidFill>
            <a:srgbClr val="174A71"/>
          </a:solidFill>
          <a:ln/>
        </p:spPr>
      </p:sp>
      <p:sp>
        <p:nvSpPr>
          <p:cNvPr id="1205" name="Shape 1203"/>
          <p:cNvSpPr/>
          <p:nvPr/>
        </p:nvSpPr>
        <p:spPr>
          <a:xfrm>
            <a:off x="7582556" y="4433697"/>
            <a:ext cx="153443" cy="125844"/>
          </a:xfrm>
          <a:prstGeom prst="rect">
            <a:avLst/>
          </a:prstGeom>
          <a:solidFill>
            <a:srgbClr val="144B71"/>
          </a:solidFill>
          <a:ln/>
        </p:spPr>
      </p:sp>
      <p:sp>
        <p:nvSpPr>
          <p:cNvPr id="1206" name="Shape 1204"/>
          <p:cNvSpPr/>
          <p:nvPr/>
        </p:nvSpPr>
        <p:spPr>
          <a:xfrm>
            <a:off x="7717712" y="4433697"/>
            <a:ext cx="135155" cy="125844"/>
          </a:xfrm>
          <a:prstGeom prst="rect">
            <a:avLst/>
          </a:prstGeom>
          <a:solidFill>
            <a:srgbClr val="124C71"/>
          </a:solidFill>
          <a:ln/>
        </p:spPr>
      </p:sp>
      <p:sp>
        <p:nvSpPr>
          <p:cNvPr id="1207" name="Shape 1205"/>
          <p:cNvSpPr/>
          <p:nvPr/>
        </p:nvSpPr>
        <p:spPr>
          <a:xfrm>
            <a:off x="4338828" y="4541253"/>
            <a:ext cx="153443" cy="125844"/>
          </a:xfrm>
          <a:prstGeom prst="rect">
            <a:avLst/>
          </a:prstGeom>
          <a:solidFill>
            <a:srgbClr val="4C2C6A"/>
          </a:solidFill>
          <a:ln/>
        </p:spPr>
      </p:sp>
      <p:sp>
        <p:nvSpPr>
          <p:cNvPr id="1208" name="Shape 1206"/>
          <p:cNvSpPr/>
          <p:nvPr/>
        </p:nvSpPr>
        <p:spPr>
          <a:xfrm>
            <a:off x="4473983" y="4541253"/>
            <a:ext cx="153443" cy="125844"/>
          </a:xfrm>
          <a:prstGeom prst="rect">
            <a:avLst/>
          </a:prstGeom>
          <a:solidFill>
            <a:srgbClr val="4A2D6A"/>
          </a:solidFill>
          <a:ln/>
        </p:spPr>
      </p:sp>
      <p:sp>
        <p:nvSpPr>
          <p:cNvPr id="1209" name="Shape 1207"/>
          <p:cNvSpPr/>
          <p:nvPr/>
        </p:nvSpPr>
        <p:spPr>
          <a:xfrm>
            <a:off x="4609139" y="4541253"/>
            <a:ext cx="153443" cy="125844"/>
          </a:xfrm>
          <a:prstGeom prst="rect">
            <a:avLst/>
          </a:prstGeom>
          <a:solidFill>
            <a:srgbClr val="472E6A"/>
          </a:solidFill>
          <a:ln/>
        </p:spPr>
      </p:sp>
      <p:sp>
        <p:nvSpPr>
          <p:cNvPr id="1210" name="Shape 1208"/>
          <p:cNvSpPr/>
          <p:nvPr/>
        </p:nvSpPr>
        <p:spPr>
          <a:xfrm>
            <a:off x="4744294" y="4541253"/>
            <a:ext cx="153443" cy="125844"/>
          </a:xfrm>
          <a:prstGeom prst="rect">
            <a:avLst/>
          </a:prstGeom>
          <a:solidFill>
            <a:srgbClr val="452F6A"/>
          </a:solidFill>
          <a:ln/>
        </p:spPr>
      </p:sp>
      <p:sp>
        <p:nvSpPr>
          <p:cNvPr id="1211" name="Shape 1209"/>
          <p:cNvSpPr/>
          <p:nvPr/>
        </p:nvSpPr>
        <p:spPr>
          <a:xfrm>
            <a:off x="4879449" y="4541253"/>
            <a:ext cx="153443" cy="125844"/>
          </a:xfrm>
          <a:prstGeom prst="rect">
            <a:avLst/>
          </a:prstGeom>
          <a:solidFill>
            <a:srgbClr val="43306A"/>
          </a:solidFill>
          <a:ln/>
        </p:spPr>
      </p:sp>
      <p:sp>
        <p:nvSpPr>
          <p:cNvPr id="1212" name="Shape 1210"/>
          <p:cNvSpPr/>
          <p:nvPr/>
        </p:nvSpPr>
        <p:spPr>
          <a:xfrm>
            <a:off x="5014605" y="4541253"/>
            <a:ext cx="153443" cy="125844"/>
          </a:xfrm>
          <a:prstGeom prst="rect">
            <a:avLst/>
          </a:prstGeom>
          <a:solidFill>
            <a:srgbClr val="40316A"/>
          </a:solidFill>
          <a:ln/>
        </p:spPr>
      </p:sp>
      <p:sp>
        <p:nvSpPr>
          <p:cNvPr id="1213" name="Shape 1211"/>
          <p:cNvSpPr/>
          <p:nvPr/>
        </p:nvSpPr>
        <p:spPr>
          <a:xfrm>
            <a:off x="5149760" y="4541253"/>
            <a:ext cx="153443" cy="125844"/>
          </a:xfrm>
          <a:prstGeom prst="rect">
            <a:avLst/>
          </a:prstGeom>
          <a:solidFill>
            <a:srgbClr val="3E336B"/>
          </a:solidFill>
          <a:ln/>
        </p:spPr>
      </p:sp>
      <p:sp>
        <p:nvSpPr>
          <p:cNvPr id="1214" name="Shape 1212"/>
          <p:cNvSpPr/>
          <p:nvPr/>
        </p:nvSpPr>
        <p:spPr>
          <a:xfrm>
            <a:off x="5284915" y="4541253"/>
            <a:ext cx="153443" cy="125844"/>
          </a:xfrm>
          <a:prstGeom prst="rect">
            <a:avLst/>
          </a:prstGeom>
          <a:solidFill>
            <a:srgbClr val="3C346B"/>
          </a:solidFill>
          <a:ln/>
        </p:spPr>
      </p:sp>
      <p:sp>
        <p:nvSpPr>
          <p:cNvPr id="1215" name="Shape 1213"/>
          <p:cNvSpPr/>
          <p:nvPr/>
        </p:nvSpPr>
        <p:spPr>
          <a:xfrm>
            <a:off x="5420071" y="4541253"/>
            <a:ext cx="153443" cy="125844"/>
          </a:xfrm>
          <a:prstGeom prst="rect">
            <a:avLst/>
          </a:prstGeom>
          <a:solidFill>
            <a:srgbClr val="39356B"/>
          </a:solidFill>
          <a:ln/>
        </p:spPr>
      </p:sp>
      <p:sp>
        <p:nvSpPr>
          <p:cNvPr id="1216" name="Shape 1214"/>
          <p:cNvSpPr/>
          <p:nvPr/>
        </p:nvSpPr>
        <p:spPr>
          <a:xfrm>
            <a:off x="5555226" y="4541253"/>
            <a:ext cx="153443" cy="125844"/>
          </a:xfrm>
          <a:prstGeom prst="rect">
            <a:avLst/>
          </a:prstGeom>
          <a:solidFill>
            <a:srgbClr val="37366B"/>
          </a:solidFill>
          <a:ln/>
        </p:spPr>
      </p:sp>
      <p:sp>
        <p:nvSpPr>
          <p:cNvPr id="1217" name="Shape 1215"/>
          <p:cNvSpPr/>
          <p:nvPr/>
        </p:nvSpPr>
        <p:spPr>
          <a:xfrm>
            <a:off x="5690382" y="4541253"/>
            <a:ext cx="153443" cy="125844"/>
          </a:xfrm>
          <a:prstGeom prst="rect">
            <a:avLst/>
          </a:prstGeom>
          <a:solidFill>
            <a:srgbClr val="35376B"/>
          </a:solidFill>
          <a:ln/>
        </p:spPr>
      </p:sp>
      <p:sp>
        <p:nvSpPr>
          <p:cNvPr id="1218" name="Shape 1216"/>
          <p:cNvSpPr/>
          <p:nvPr/>
        </p:nvSpPr>
        <p:spPr>
          <a:xfrm>
            <a:off x="5825537" y="4541253"/>
            <a:ext cx="153443" cy="125844"/>
          </a:xfrm>
          <a:prstGeom prst="rect">
            <a:avLst/>
          </a:prstGeom>
          <a:solidFill>
            <a:srgbClr val="32386B"/>
          </a:solidFill>
          <a:ln/>
        </p:spPr>
      </p:sp>
      <p:sp>
        <p:nvSpPr>
          <p:cNvPr id="1219" name="Shape 1217"/>
          <p:cNvSpPr/>
          <p:nvPr/>
        </p:nvSpPr>
        <p:spPr>
          <a:xfrm>
            <a:off x="5960692" y="4541253"/>
            <a:ext cx="153443" cy="125844"/>
          </a:xfrm>
          <a:prstGeom prst="rect">
            <a:avLst/>
          </a:prstGeom>
          <a:solidFill>
            <a:srgbClr val="30396B"/>
          </a:solidFill>
          <a:ln/>
        </p:spPr>
      </p:sp>
      <p:sp>
        <p:nvSpPr>
          <p:cNvPr id="1220" name="Shape 1218"/>
          <p:cNvSpPr/>
          <p:nvPr/>
        </p:nvSpPr>
        <p:spPr>
          <a:xfrm>
            <a:off x="6095848" y="4541253"/>
            <a:ext cx="153443" cy="125844"/>
          </a:xfrm>
          <a:prstGeom prst="rect">
            <a:avLst/>
          </a:prstGeom>
          <a:solidFill>
            <a:srgbClr val="2D3B6B"/>
          </a:solidFill>
          <a:ln/>
        </p:spPr>
      </p:sp>
      <p:sp>
        <p:nvSpPr>
          <p:cNvPr id="1221" name="Shape 1219"/>
          <p:cNvSpPr/>
          <p:nvPr/>
        </p:nvSpPr>
        <p:spPr>
          <a:xfrm>
            <a:off x="6231003" y="4541253"/>
            <a:ext cx="153443" cy="125844"/>
          </a:xfrm>
          <a:prstGeom prst="rect">
            <a:avLst/>
          </a:prstGeom>
          <a:solidFill>
            <a:srgbClr val="2B3C6B"/>
          </a:solidFill>
          <a:ln/>
        </p:spPr>
      </p:sp>
      <p:sp>
        <p:nvSpPr>
          <p:cNvPr id="1222" name="Shape 1220"/>
          <p:cNvSpPr/>
          <p:nvPr/>
        </p:nvSpPr>
        <p:spPr>
          <a:xfrm>
            <a:off x="6366158" y="4541253"/>
            <a:ext cx="153443" cy="125844"/>
          </a:xfrm>
          <a:prstGeom prst="rect">
            <a:avLst/>
          </a:prstGeom>
          <a:solidFill>
            <a:srgbClr val="293D6B"/>
          </a:solidFill>
          <a:ln/>
        </p:spPr>
      </p:sp>
      <p:sp>
        <p:nvSpPr>
          <p:cNvPr id="1223" name="Shape 1221"/>
          <p:cNvSpPr/>
          <p:nvPr/>
        </p:nvSpPr>
        <p:spPr>
          <a:xfrm>
            <a:off x="6501314" y="4541253"/>
            <a:ext cx="153443" cy="125844"/>
          </a:xfrm>
          <a:prstGeom prst="rect">
            <a:avLst/>
          </a:prstGeom>
          <a:solidFill>
            <a:srgbClr val="263E6B"/>
          </a:solidFill>
          <a:ln/>
        </p:spPr>
      </p:sp>
      <p:sp>
        <p:nvSpPr>
          <p:cNvPr id="1224" name="Shape 1222"/>
          <p:cNvSpPr/>
          <p:nvPr/>
        </p:nvSpPr>
        <p:spPr>
          <a:xfrm>
            <a:off x="6636469" y="4541253"/>
            <a:ext cx="153443" cy="125844"/>
          </a:xfrm>
          <a:prstGeom prst="rect">
            <a:avLst/>
          </a:prstGeom>
          <a:solidFill>
            <a:srgbClr val="243F6B"/>
          </a:solidFill>
          <a:ln/>
        </p:spPr>
      </p:sp>
      <p:sp>
        <p:nvSpPr>
          <p:cNvPr id="1225" name="Shape 1223"/>
          <p:cNvSpPr/>
          <p:nvPr/>
        </p:nvSpPr>
        <p:spPr>
          <a:xfrm>
            <a:off x="6771624" y="4541253"/>
            <a:ext cx="153443" cy="125844"/>
          </a:xfrm>
          <a:prstGeom prst="rect">
            <a:avLst/>
          </a:prstGeom>
          <a:solidFill>
            <a:srgbClr val="22406B"/>
          </a:solidFill>
          <a:ln/>
        </p:spPr>
      </p:sp>
      <p:sp>
        <p:nvSpPr>
          <p:cNvPr id="1226" name="Shape 1224"/>
          <p:cNvSpPr/>
          <p:nvPr/>
        </p:nvSpPr>
        <p:spPr>
          <a:xfrm>
            <a:off x="6906780" y="4541253"/>
            <a:ext cx="153443" cy="125844"/>
          </a:xfrm>
          <a:prstGeom prst="rect">
            <a:avLst/>
          </a:prstGeom>
          <a:solidFill>
            <a:srgbClr val="1F416B"/>
          </a:solidFill>
          <a:ln/>
        </p:spPr>
      </p:sp>
      <p:sp>
        <p:nvSpPr>
          <p:cNvPr id="1227" name="Shape 1225"/>
          <p:cNvSpPr/>
          <p:nvPr/>
        </p:nvSpPr>
        <p:spPr>
          <a:xfrm>
            <a:off x="7041935" y="4541253"/>
            <a:ext cx="153443" cy="125844"/>
          </a:xfrm>
          <a:prstGeom prst="rect">
            <a:avLst/>
          </a:prstGeom>
          <a:solidFill>
            <a:srgbClr val="1D436B"/>
          </a:solidFill>
          <a:ln/>
        </p:spPr>
      </p:sp>
      <p:sp>
        <p:nvSpPr>
          <p:cNvPr id="1228" name="Shape 1226"/>
          <p:cNvSpPr/>
          <p:nvPr/>
        </p:nvSpPr>
        <p:spPr>
          <a:xfrm>
            <a:off x="7177090" y="4541253"/>
            <a:ext cx="153443" cy="125844"/>
          </a:xfrm>
          <a:prstGeom prst="rect">
            <a:avLst/>
          </a:prstGeom>
          <a:solidFill>
            <a:srgbClr val="1A446B"/>
          </a:solidFill>
          <a:ln/>
        </p:spPr>
      </p:sp>
      <p:sp>
        <p:nvSpPr>
          <p:cNvPr id="1229" name="Shape 1227"/>
          <p:cNvSpPr/>
          <p:nvPr/>
        </p:nvSpPr>
        <p:spPr>
          <a:xfrm>
            <a:off x="7312246" y="4541253"/>
            <a:ext cx="153443" cy="125844"/>
          </a:xfrm>
          <a:prstGeom prst="rect">
            <a:avLst/>
          </a:prstGeom>
          <a:solidFill>
            <a:srgbClr val="18456B"/>
          </a:solidFill>
          <a:ln/>
        </p:spPr>
      </p:sp>
      <p:sp>
        <p:nvSpPr>
          <p:cNvPr id="1230" name="Shape 1228"/>
          <p:cNvSpPr/>
          <p:nvPr/>
        </p:nvSpPr>
        <p:spPr>
          <a:xfrm>
            <a:off x="7447401" y="4541253"/>
            <a:ext cx="153443" cy="125844"/>
          </a:xfrm>
          <a:prstGeom prst="rect">
            <a:avLst/>
          </a:prstGeom>
          <a:solidFill>
            <a:srgbClr val="16466B"/>
          </a:solidFill>
          <a:ln/>
        </p:spPr>
      </p:sp>
      <p:sp>
        <p:nvSpPr>
          <p:cNvPr id="1231" name="Shape 1229"/>
          <p:cNvSpPr/>
          <p:nvPr/>
        </p:nvSpPr>
        <p:spPr>
          <a:xfrm>
            <a:off x="7582556" y="4541253"/>
            <a:ext cx="153443" cy="125844"/>
          </a:xfrm>
          <a:prstGeom prst="rect">
            <a:avLst/>
          </a:prstGeom>
          <a:solidFill>
            <a:srgbClr val="13476B"/>
          </a:solidFill>
          <a:ln/>
        </p:spPr>
      </p:sp>
      <p:sp>
        <p:nvSpPr>
          <p:cNvPr id="1232" name="Shape 1230"/>
          <p:cNvSpPr/>
          <p:nvPr/>
        </p:nvSpPr>
        <p:spPr>
          <a:xfrm>
            <a:off x="7717712" y="4541253"/>
            <a:ext cx="135155" cy="125844"/>
          </a:xfrm>
          <a:prstGeom prst="rect">
            <a:avLst/>
          </a:prstGeom>
          <a:solidFill>
            <a:srgbClr val="11486B"/>
          </a:solidFill>
          <a:ln/>
        </p:spPr>
      </p:sp>
      <p:sp>
        <p:nvSpPr>
          <p:cNvPr id="1233" name="Shape 1231"/>
          <p:cNvSpPr/>
          <p:nvPr/>
        </p:nvSpPr>
        <p:spPr>
          <a:xfrm>
            <a:off x="4338828" y="4648810"/>
            <a:ext cx="153443" cy="125844"/>
          </a:xfrm>
          <a:prstGeom prst="rect">
            <a:avLst/>
          </a:prstGeom>
          <a:solidFill>
            <a:srgbClr val="482965"/>
          </a:solidFill>
          <a:ln/>
        </p:spPr>
      </p:sp>
      <p:sp>
        <p:nvSpPr>
          <p:cNvPr id="1234" name="Shape 1232"/>
          <p:cNvSpPr/>
          <p:nvPr/>
        </p:nvSpPr>
        <p:spPr>
          <a:xfrm>
            <a:off x="4473983" y="4648810"/>
            <a:ext cx="153443" cy="125844"/>
          </a:xfrm>
          <a:prstGeom prst="rect">
            <a:avLst/>
          </a:prstGeom>
          <a:solidFill>
            <a:srgbClr val="462A65"/>
          </a:solidFill>
          <a:ln/>
        </p:spPr>
      </p:sp>
      <p:sp>
        <p:nvSpPr>
          <p:cNvPr id="1235" name="Shape 1233"/>
          <p:cNvSpPr/>
          <p:nvPr/>
        </p:nvSpPr>
        <p:spPr>
          <a:xfrm>
            <a:off x="4609139" y="4648810"/>
            <a:ext cx="153443" cy="125844"/>
          </a:xfrm>
          <a:prstGeom prst="rect">
            <a:avLst/>
          </a:prstGeom>
          <a:solidFill>
            <a:srgbClr val="432B65"/>
          </a:solidFill>
          <a:ln/>
        </p:spPr>
      </p:sp>
      <p:sp>
        <p:nvSpPr>
          <p:cNvPr id="1236" name="Shape 1234"/>
          <p:cNvSpPr/>
          <p:nvPr/>
        </p:nvSpPr>
        <p:spPr>
          <a:xfrm>
            <a:off x="4744294" y="4648810"/>
            <a:ext cx="153443" cy="125844"/>
          </a:xfrm>
          <a:prstGeom prst="rect">
            <a:avLst/>
          </a:prstGeom>
          <a:solidFill>
            <a:srgbClr val="412C65"/>
          </a:solidFill>
          <a:ln/>
        </p:spPr>
      </p:sp>
      <p:sp>
        <p:nvSpPr>
          <p:cNvPr id="1237" name="Shape 1235"/>
          <p:cNvSpPr/>
          <p:nvPr/>
        </p:nvSpPr>
        <p:spPr>
          <a:xfrm>
            <a:off x="4879449" y="4648810"/>
            <a:ext cx="153443" cy="125844"/>
          </a:xfrm>
          <a:prstGeom prst="rect">
            <a:avLst/>
          </a:prstGeom>
          <a:solidFill>
            <a:srgbClr val="3F2E65"/>
          </a:solidFill>
          <a:ln/>
        </p:spPr>
      </p:sp>
      <p:sp>
        <p:nvSpPr>
          <p:cNvPr id="1238" name="Shape 1236"/>
          <p:cNvSpPr/>
          <p:nvPr/>
        </p:nvSpPr>
        <p:spPr>
          <a:xfrm>
            <a:off x="5014605" y="4648810"/>
            <a:ext cx="153443" cy="125844"/>
          </a:xfrm>
          <a:prstGeom prst="rect">
            <a:avLst/>
          </a:prstGeom>
          <a:solidFill>
            <a:srgbClr val="3D2E65"/>
          </a:solidFill>
          <a:ln/>
        </p:spPr>
      </p:sp>
      <p:sp>
        <p:nvSpPr>
          <p:cNvPr id="1239" name="Shape 1237"/>
          <p:cNvSpPr/>
          <p:nvPr/>
        </p:nvSpPr>
        <p:spPr>
          <a:xfrm>
            <a:off x="5149760" y="4648810"/>
            <a:ext cx="153443" cy="125844"/>
          </a:xfrm>
          <a:prstGeom prst="rect">
            <a:avLst/>
          </a:prstGeom>
          <a:solidFill>
            <a:srgbClr val="3B3065"/>
          </a:solidFill>
          <a:ln/>
        </p:spPr>
      </p:sp>
      <p:sp>
        <p:nvSpPr>
          <p:cNvPr id="1240" name="Shape 1238"/>
          <p:cNvSpPr/>
          <p:nvPr/>
        </p:nvSpPr>
        <p:spPr>
          <a:xfrm>
            <a:off x="5284915" y="4648810"/>
            <a:ext cx="153443" cy="125844"/>
          </a:xfrm>
          <a:prstGeom prst="rect">
            <a:avLst/>
          </a:prstGeom>
          <a:solidFill>
            <a:srgbClr val="383165"/>
          </a:solidFill>
          <a:ln/>
        </p:spPr>
      </p:sp>
      <p:sp>
        <p:nvSpPr>
          <p:cNvPr id="1241" name="Shape 1239"/>
          <p:cNvSpPr/>
          <p:nvPr/>
        </p:nvSpPr>
        <p:spPr>
          <a:xfrm>
            <a:off x="5420071" y="4648810"/>
            <a:ext cx="153443" cy="125844"/>
          </a:xfrm>
          <a:prstGeom prst="rect">
            <a:avLst/>
          </a:prstGeom>
          <a:solidFill>
            <a:srgbClr val="363265"/>
          </a:solidFill>
          <a:ln/>
        </p:spPr>
      </p:sp>
      <p:sp>
        <p:nvSpPr>
          <p:cNvPr id="1242" name="Shape 1240"/>
          <p:cNvSpPr/>
          <p:nvPr/>
        </p:nvSpPr>
        <p:spPr>
          <a:xfrm>
            <a:off x="5555226" y="4648810"/>
            <a:ext cx="153443" cy="125844"/>
          </a:xfrm>
          <a:prstGeom prst="rect">
            <a:avLst/>
          </a:prstGeom>
          <a:solidFill>
            <a:srgbClr val="343365"/>
          </a:solidFill>
          <a:ln/>
        </p:spPr>
      </p:sp>
      <p:sp>
        <p:nvSpPr>
          <p:cNvPr id="1243" name="Shape 1241"/>
          <p:cNvSpPr/>
          <p:nvPr/>
        </p:nvSpPr>
        <p:spPr>
          <a:xfrm>
            <a:off x="5690382" y="4648810"/>
            <a:ext cx="153443" cy="125844"/>
          </a:xfrm>
          <a:prstGeom prst="rect">
            <a:avLst/>
          </a:prstGeom>
          <a:solidFill>
            <a:srgbClr val="323465"/>
          </a:solidFill>
          <a:ln/>
        </p:spPr>
      </p:sp>
      <p:sp>
        <p:nvSpPr>
          <p:cNvPr id="1244" name="Shape 1242"/>
          <p:cNvSpPr/>
          <p:nvPr/>
        </p:nvSpPr>
        <p:spPr>
          <a:xfrm>
            <a:off x="5825537" y="4648810"/>
            <a:ext cx="153443" cy="125844"/>
          </a:xfrm>
          <a:prstGeom prst="rect">
            <a:avLst/>
          </a:prstGeom>
          <a:solidFill>
            <a:srgbClr val="2F3565"/>
          </a:solidFill>
          <a:ln/>
        </p:spPr>
      </p:sp>
      <p:sp>
        <p:nvSpPr>
          <p:cNvPr id="1245" name="Shape 1243"/>
          <p:cNvSpPr/>
          <p:nvPr/>
        </p:nvSpPr>
        <p:spPr>
          <a:xfrm>
            <a:off x="5960692" y="4648810"/>
            <a:ext cx="153443" cy="125844"/>
          </a:xfrm>
          <a:prstGeom prst="rect">
            <a:avLst/>
          </a:prstGeom>
          <a:solidFill>
            <a:srgbClr val="2D3665"/>
          </a:solidFill>
          <a:ln/>
        </p:spPr>
      </p:sp>
      <p:sp>
        <p:nvSpPr>
          <p:cNvPr id="1246" name="Shape 1244"/>
          <p:cNvSpPr/>
          <p:nvPr/>
        </p:nvSpPr>
        <p:spPr>
          <a:xfrm>
            <a:off x="6095848" y="4648810"/>
            <a:ext cx="153443" cy="125844"/>
          </a:xfrm>
          <a:prstGeom prst="rect">
            <a:avLst/>
          </a:prstGeom>
          <a:solidFill>
            <a:srgbClr val="2B3765"/>
          </a:solidFill>
          <a:ln/>
        </p:spPr>
      </p:sp>
      <p:sp>
        <p:nvSpPr>
          <p:cNvPr id="1247" name="Shape 1245"/>
          <p:cNvSpPr/>
          <p:nvPr/>
        </p:nvSpPr>
        <p:spPr>
          <a:xfrm>
            <a:off x="6231003" y="4648810"/>
            <a:ext cx="153443" cy="125844"/>
          </a:xfrm>
          <a:prstGeom prst="rect">
            <a:avLst/>
          </a:prstGeom>
          <a:solidFill>
            <a:srgbClr val="293865"/>
          </a:solidFill>
          <a:ln/>
        </p:spPr>
      </p:sp>
      <p:sp>
        <p:nvSpPr>
          <p:cNvPr id="1248" name="Shape 1246"/>
          <p:cNvSpPr/>
          <p:nvPr/>
        </p:nvSpPr>
        <p:spPr>
          <a:xfrm>
            <a:off x="6366158" y="4648810"/>
            <a:ext cx="153443" cy="125844"/>
          </a:xfrm>
          <a:prstGeom prst="rect">
            <a:avLst/>
          </a:prstGeom>
          <a:solidFill>
            <a:srgbClr val="263A65"/>
          </a:solidFill>
          <a:ln/>
        </p:spPr>
      </p:sp>
      <p:sp>
        <p:nvSpPr>
          <p:cNvPr id="1249" name="Shape 1247"/>
          <p:cNvSpPr/>
          <p:nvPr/>
        </p:nvSpPr>
        <p:spPr>
          <a:xfrm>
            <a:off x="6501314" y="4648810"/>
            <a:ext cx="153443" cy="125844"/>
          </a:xfrm>
          <a:prstGeom prst="rect">
            <a:avLst/>
          </a:prstGeom>
          <a:solidFill>
            <a:srgbClr val="243B65"/>
          </a:solidFill>
          <a:ln/>
        </p:spPr>
      </p:sp>
      <p:sp>
        <p:nvSpPr>
          <p:cNvPr id="1250" name="Shape 1248"/>
          <p:cNvSpPr/>
          <p:nvPr/>
        </p:nvSpPr>
        <p:spPr>
          <a:xfrm>
            <a:off x="6636469" y="4648810"/>
            <a:ext cx="153443" cy="125844"/>
          </a:xfrm>
          <a:prstGeom prst="rect">
            <a:avLst/>
          </a:prstGeom>
          <a:solidFill>
            <a:srgbClr val="223B65"/>
          </a:solidFill>
          <a:ln/>
        </p:spPr>
      </p:sp>
      <p:sp>
        <p:nvSpPr>
          <p:cNvPr id="1251" name="Shape 1249"/>
          <p:cNvSpPr/>
          <p:nvPr/>
        </p:nvSpPr>
        <p:spPr>
          <a:xfrm>
            <a:off x="6771624" y="4648810"/>
            <a:ext cx="153443" cy="125844"/>
          </a:xfrm>
          <a:prstGeom prst="rect">
            <a:avLst/>
          </a:prstGeom>
          <a:solidFill>
            <a:srgbClr val="203D65"/>
          </a:solidFill>
          <a:ln/>
        </p:spPr>
      </p:sp>
      <p:sp>
        <p:nvSpPr>
          <p:cNvPr id="1252" name="Shape 1250"/>
          <p:cNvSpPr/>
          <p:nvPr/>
        </p:nvSpPr>
        <p:spPr>
          <a:xfrm>
            <a:off x="6906780" y="4648810"/>
            <a:ext cx="153443" cy="125844"/>
          </a:xfrm>
          <a:prstGeom prst="rect">
            <a:avLst/>
          </a:prstGeom>
          <a:solidFill>
            <a:srgbClr val="1D3E65"/>
          </a:solidFill>
          <a:ln/>
        </p:spPr>
      </p:sp>
      <p:sp>
        <p:nvSpPr>
          <p:cNvPr id="1253" name="Shape 1251"/>
          <p:cNvSpPr/>
          <p:nvPr/>
        </p:nvSpPr>
        <p:spPr>
          <a:xfrm>
            <a:off x="7041935" y="4648810"/>
            <a:ext cx="153443" cy="125844"/>
          </a:xfrm>
          <a:prstGeom prst="rect">
            <a:avLst/>
          </a:prstGeom>
          <a:solidFill>
            <a:srgbClr val="1B3F65"/>
          </a:solidFill>
          <a:ln/>
        </p:spPr>
      </p:sp>
      <p:sp>
        <p:nvSpPr>
          <p:cNvPr id="1254" name="Shape 1252"/>
          <p:cNvSpPr/>
          <p:nvPr/>
        </p:nvSpPr>
        <p:spPr>
          <a:xfrm>
            <a:off x="7177090" y="4648810"/>
            <a:ext cx="153443" cy="125844"/>
          </a:xfrm>
          <a:prstGeom prst="rect">
            <a:avLst/>
          </a:prstGeom>
          <a:solidFill>
            <a:srgbClr val="194065"/>
          </a:solidFill>
          <a:ln/>
        </p:spPr>
      </p:sp>
      <p:sp>
        <p:nvSpPr>
          <p:cNvPr id="1255" name="Shape 1253"/>
          <p:cNvSpPr/>
          <p:nvPr/>
        </p:nvSpPr>
        <p:spPr>
          <a:xfrm>
            <a:off x="7312246" y="4648810"/>
            <a:ext cx="153443" cy="125844"/>
          </a:xfrm>
          <a:prstGeom prst="rect">
            <a:avLst/>
          </a:prstGeom>
          <a:solidFill>
            <a:srgbClr val="174165"/>
          </a:solidFill>
          <a:ln/>
        </p:spPr>
      </p:sp>
      <p:sp>
        <p:nvSpPr>
          <p:cNvPr id="1256" name="Shape 1254"/>
          <p:cNvSpPr/>
          <p:nvPr/>
        </p:nvSpPr>
        <p:spPr>
          <a:xfrm>
            <a:off x="7447401" y="4648810"/>
            <a:ext cx="153443" cy="125844"/>
          </a:xfrm>
          <a:prstGeom prst="rect">
            <a:avLst/>
          </a:prstGeom>
          <a:solidFill>
            <a:srgbClr val="154265"/>
          </a:solidFill>
          <a:ln/>
        </p:spPr>
      </p:sp>
      <p:sp>
        <p:nvSpPr>
          <p:cNvPr id="1257" name="Shape 1255"/>
          <p:cNvSpPr/>
          <p:nvPr/>
        </p:nvSpPr>
        <p:spPr>
          <a:xfrm>
            <a:off x="7582556" y="4648810"/>
            <a:ext cx="153443" cy="125844"/>
          </a:xfrm>
          <a:prstGeom prst="rect">
            <a:avLst/>
          </a:prstGeom>
          <a:solidFill>
            <a:srgbClr val="124365"/>
          </a:solidFill>
          <a:ln/>
        </p:spPr>
      </p:sp>
      <p:sp>
        <p:nvSpPr>
          <p:cNvPr id="1258" name="Shape 1256"/>
          <p:cNvSpPr/>
          <p:nvPr/>
        </p:nvSpPr>
        <p:spPr>
          <a:xfrm>
            <a:off x="7717712" y="4648810"/>
            <a:ext cx="135155" cy="125844"/>
          </a:xfrm>
          <a:prstGeom prst="rect">
            <a:avLst/>
          </a:prstGeom>
          <a:solidFill>
            <a:srgbClr val="104465"/>
          </a:solidFill>
          <a:ln/>
        </p:spPr>
      </p:sp>
      <p:sp>
        <p:nvSpPr>
          <p:cNvPr id="1259" name="Shape 1257"/>
          <p:cNvSpPr/>
          <p:nvPr/>
        </p:nvSpPr>
        <p:spPr>
          <a:xfrm>
            <a:off x="4338828" y="4756366"/>
            <a:ext cx="153443" cy="125844"/>
          </a:xfrm>
          <a:prstGeom prst="rect">
            <a:avLst/>
          </a:prstGeom>
          <a:solidFill>
            <a:srgbClr val="44275F"/>
          </a:solidFill>
          <a:ln/>
        </p:spPr>
      </p:sp>
      <p:sp>
        <p:nvSpPr>
          <p:cNvPr id="1260" name="Shape 1258"/>
          <p:cNvSpPr/>
          <p:nvPr/>
        </p:nvSpPr>
        <p:spPr>
          <a:xfrm>
            <a:off x="4473983" y="4756366"/>
            <a:ext cx="153443" cy="125844"/>
          </a:xfrm>
          <a:prstGeom prst="rect">
            <a:avLst/>
          </a:prstGeom>
          <a:solidFill>
            <a:srgbClr val="42285F"/>
          </a:solidFill>
          <a:ln/>
        </p:spPr>
      </p:sp>
      <p:sp>
        <p:nvSpPr>
          <p:cNvPr id="1261" name="Shape 1259"/>
          <p:cNvSpPr/>
          <p:nvPr/>
        </p:nvSpPr>
        <p:spPr>
          <a:xfrm>
            <a:off x="4609139" y="4756366"/>
            <a:ext cx="153443" cy="125844"/>
          </a:xfrm>
          <a:prstGeom prst="rect">
            <a:avLst/>
          </a:prstGeom>
          <a:solidFill>
            <a:srgbClr val="40295F"/>
          </a:solidFill>
          <a:ln/>
        </p:spPr>
      </p:sp>
      <p:sp>
        <p:nvSpPr>
          <p:cNvPr id="1262" name="Shape 1260"/>
          <p:cNvSpPr/>
          <p:nvPr/>
        </p:nvSpPr>
        <p:spPr>
          <a:xfrm>
            <a:off x="4744294" y="4756366"/>
            <a:ext cx="153443" cy="125844"/>
          </a:xfrm>
          <a:prstGeom prst="rect">
            <a:avLst/>
          </a:prstGeom>
          <a:solidFill>
            <a:srgbClr val="3D2A5F"/>
          </a:solidFill>
          <a:ln/>
        </p:spPr>
      </p:sp>
      <p:sp>
        <p:nvSpPr>
          <p:cNvPr id="1263" name="Shape 1261"/>
          <p:cNvSpPr/>
          <p:nvPr/>
        </p:nvSpPr>
        <p:spPr>
          <a:xfrm>
            <a:off x="4879449" y="4756366"/>
            <a:ext cx="153443" cy="125844"/>
          </a:xfrm>
          <a:prstGeom prst="rect">
            <a:avLst/>
          </a:prstGeom>
          <a:solidFill>
            <a:srgbClr val="3B2B5F"/>
          </a:solidFill>
          <a:ln/>
        </p:spPr>
      </p:sp>
      <p:sp>
        <p:nvSpPr>
          <p:cNvPr id="1264" name="Shape 1262"/>
          <p:cNvSpPr/>
          <p:nvPr/>
        </p:nvSpPr>
        <p:spPr>
          <a:xfrm>
            <a:off x="5014605" y="4756366"/>
            <a:ext cx="153443" cy="125844"/>
          </a:xfrm>
          <a:prstGeom prst="rect">
            <a:avLst/>
          </a:prstGeom>
          <a:solidFill>
            <a:srgbClr val="392C5F"/>
          </a:solidFill>
          <a:ln/>
        </p:spPr>
      </p:sp>
      <p:sp>
        <p:nvSpPr>
          <p:cNvPr id="1265" name="Shape 1263"/>
          <p:cNvSpPr/>
          <p:nvPr/>
        </p:nvSpPr>
        <p:spPr>
          <a:xfrm>
            <a:off x="5149760" y="4756366"/>
            <a:ext cx="153443" cy="125844"/>
          </a:xfrm>
          <a:prstGeom prst="rect">
            <a:avLst/>
          </a:prstGeom>
          <a:solidFill>
            <a:srgbClr val="372D5F"/>
          </a:solidFill>
          <a:ln/>
        </p:spPr>
      </p:sp>
      <p:sp>
        <p:nvSpPr>
          <p:cNvPr id="1266" name="Shape 1264"/>
          <p:cNvSpPr/>
          <p:nvPr/>
        </p:nvSpPr>
        <p:spPr>
          <a:xfrm>
            <a:off x="5284915" y="4756366"/>
            <a:ext cx="153443" cy="125844"/>
          </a:xfrm>
          <a:prstGeom prst="rect">
            <a:avLst/>
          </a:prstGeom>
          <a:solidFill>
            <a:srgbClr val="352E5F"/>
          </a:solidFill>
          <a:ln/>
        </p:spPr>
      </p:sp>
      <p:sp>
        <p:nvSpPr>
          <p:cNvPr id="1267" name="Shape 1265"/>
          <p:cNvSpPr/>
          <p:nvPr/>
        </p:nvSpPr>
        <p:spPr>
          <a:xfrm>
            <a:off x="5420071" y="4756366"/>
            <a:ext cx="153443" cy="125844"/>
          </a:xfrm>
          <a:prstGeom prst="rect">
            <a:avLst/>
          </a:prstGeom>
          <a:solidFill>
            <a:srgbClr val="332F5F"/>
          </a:solidFill>
          <a:ln/>
        </p:spPr>
      </p:sp>
      <p:sp>
        <p:nvSpPr>
          <p:cNvPr id="1268" name="Shape 1266"/>
          <p:cNvSpPr/>
          <p:nvPr/>
        </p:nvSpPr>
        <p:spPr>
          <a:xfrm>
            <a:off x="5555226" y="4756366"/>
            <a:ext cx="153443" cy="125844"/>
          </a:xfrm>
          <a:prstGeom prst="rect">
            <a:avLst/>
          </a:prstGeom>
          <a:solidFill>
            <a:srgbClr val="31305F"/>
          </a:solidFill>
          <a:ln/>
        </p:spPr>
      </p:sp>
      <p:sp>
        <p:nvSpPr>
          <p:cNvPr id="1269" name="Shape 1267"/>
          <p:cNvSpPr/>
          <p:nvPr/>
        </p:nvSpPr>
        <p:spPr>
          <a:xfrm>
            <a:off x="5690382" y="4756366"/>
            <a:ext cx="153443" cy="125844"/>
          </a:xfrm>
          <a:prstGeom prst="rect">
            <a:avLst/>
          </a:prstGeom>
          <a:solidFill>
            <a:srgbClr val="2F315F"/>
          </a:solidFill>
          <a:ln/>
        </p:spPr>
      </p:sp>
      <p:sp>
        <p:nvSpPr>
          <p:cNvPr id="1270" name="Shape 1268"/>
          <p:cNvSpPr/>
          <p:nvPr/>
        </p:nvSpPr>
        <p:spPr>
          <a:xfrm>
            <a:off x="5825537" y="4756366"/>
            <a:ext cx="153443" cy="125844"/>
          </a:xfrm>
          <a:prstGeom prst="rect">
            <a:avLst/>
          </a:prstGeom>
          <a:solidFill>
            <a:srgbClr val="2D325F"/>
          </a:solidFill>
          <a:ln/>
        </p:spPr>
      </p:sp>
      <p:sp>
        <p:nvSpPr>
          <p:cNvPr id="1271" name="Shape 1269"/>
          <p:cNvSpPr/>
          <p:nvPr/>
        </p:nvSpPr>
        <p:spPr>
          <a:xfrm>
            <a:off x="5960692" y="4756366"/>
            <a:ext cx="153443" cy="125844"/>
          </a:xfrm>
          <a:prstGeom prst="rect">
            <a:avLst/>
          </a:prstGeom>
          <a:solidFill>
            <a:srgbClr val="2A335F"/>
          </a:solidFill>
          <a:ln/>
        </p:spPr>
      </p:sp>
      <p:sp>
        <p:nvSpPr>
          <p:cNvPr id="1272" name="Shape 1270"/>
          <p:cNvSpPr/>
          <p:nvPr/>
        </p:nvSpPr>
        <p:spPr>
          <a:xfrm>
            <a:off x="6095848" y="4756366"/>
            <a:ext cx="153443" cy="125844"/>
          </a:xfrm>
          <a:prstGeom prst="rect">
            <a:avLst/>
          </a:prstGeom>
          <a:solidFill>
            <a:srgbClr val="28345F"/>
          </a:solidFill>
          <a:ln/>
        </p:spPr>
      </p:sp>
      <p:sp>
        <p:nvSpPr>
          <p:cNvPr id="1273" name="Shape 1271"/>
          <p:cNvSpPr/>
          <p:nvPr/>
        </p:nvSpPr>
        <p:spPr>
          <a:xfrm>
            <a:off x="6231003" y="4756366"/>
            <a:ext cx="153443" cy="125844"/>
          </a:xfrm>
          <a:prstGeom prst="rect">
            <a:avLst/>
          </a:prstGeom>
          <a:solidFill>
            <a:srgbClr val="26355F"/>
          </a:solidFill>
          <a:ln/>
        </p:spPr>
      </p:sp>
      <p:sp>
        <p:nvSpPr>
          <p:cNvPr id="1274" name="Shape 1272"/>
          <p:cNvSpPr/>
          <p:nvPr/>
        </p:nvSpPr>
        <p:spPr>
          <a:xfrm>
            <a:off x="6366158" y="4756366"/>
            <a:ext cx="153443" cy="125844"/>
          </a:xfrm>
          <a:prstGeom prst="rect">
            <a:avLst/>
          </a:prstGeom>
          <a:solidFill>
            <a:srgbClr val="24365F"/>
          </a:solidFill>
          <a:ln/>
        </p:spPr>
      </p:sp>
      <p:sp>
        <p:nvSpPr>
          <p:cNvPr id="1275" name="Shape 1273"/>
          <p:cNvSpPr/>
          <p:nvPr/>
        </p:nvSpPr>
        <p:spPr>
          <a:xfrm>
            <a:off x="6501314" y="4756366"/>
            <a:ext cx="153443" cy="125844"/>
          </a:xfrm>
          <a:prstGeom prst="rect">
            <a:avLst/>
          </a:prstGeom>
          <a:solidFill>
            <a:srgbClr val="22375F"/>
          </a:solidFill>
          <a:ln/>
        </p:spPr>
      </p:sp>
      <p:sp>
        <p:nvSpPr>
          <p:cNvPr id="1276" name="Shape 1274"/>
          <p:cNvSpPr/>
          <p:nvPr/>
        </p:nvSpPr>
        <p:spPr>
          <a:xfrm>
            <a:off x="6636469" y="4756366"/>
            <a:ext cx="153443" cy="125844"/>
          </a:xfrm>
          <a:prstGeom prst="rect">
            <a:avLst/>
          </a:prstGeom>
          <a:solidFill>
            <a:srgbClr val="20385F"/>
          </a:solidFill>
          <a:ln/>
        </p:spPr>
      </p:sp>
      <p:sp>
        <p:nvSpPr>
          <p:cNvPr id="1277" name="Shape 1275"/>
          <p:cNvSpPr/>
          <p:nvPr/>
        </p:nvSpPr>
        <p:spPr>
          <a:xfrm>
            <a:off x="6771624" y="4756366"/>
            <a:ext cx="153443" cy="125844"/>
          </a:xfrm>
          <a:prstGeom prst="rect">
            <a:avLst/>
          </a:prstGeom>
          <a:solidFill>
            <a:srgbClr val="1E395F"/>
          </a:solidFill>
          <a:ln/>
        </p:spPr>
      </p:sp>
      <p:sp>
        <p:nvSpPr>
          <p:cNvPr id="1278" name="Shape 1276"/>
          <p:cNvSpPr/>
          <p:nvPr/>
        </p:nvSpPr>
        <p:spPr>
          <a:xfrm>
            <a:off x="6906780" y="4756366"/>
            <a:ext cx="153443" cy="125844"/>
          </a:xfrm>
          <a:prstGeom prst="rect">
            <a:avLst/>
          </a:prstGeom>
          <a:solidFill>
            <a:srgbClr val="1C3A5F"/>
          </a:solidFill>
          <a:ln/>
        </p:spPr>
      </p:sp>
      <p:sp>
        <p:nvSpPr>
          <p:cNvPr id="1279" name="Shape 1277"/>
          <p:cNvSpPr/>
          <p:nvPr/>
        </p:nvSpPr>
        <p:spPr>
          <a:xfrm>
            <a:off x="7041935" y="4756366"/>
            <a:ext cx="153443" cy="125844"/>
          </a:xfrm>
          <a:prstGeom prst="rect">
            <a:avLst/>
          </a:prstGeom>
          <a:solidFill>
            <a:srgbClr val="1A3B5F"/>
          </a:solidFill>
          <a:ln/>
        </p:spPr>
      </p:sp>
      <p:sp>
        <p:nvSpPr>
          <p:cNvPr id="1280" name="Shape 1278"/>
          <p:cNvSpPr/>
          <p:nvPr/>
        </p:nvSpPr>
        <p:spPr>
          <a:xfrm>
            <a:off x="7177090" y="4756366"/>
            <a:ext cx="153443" cy="125844"/>
          </a:xfrm>
          <a:prstGeom prst="rect">
            <a:avLst/>
          </a:prstGeom>
          <a:solidFill>
            <a:srgbClr val="183C5F"/>
          </a:solidFill>
          <a:ln/>
        </p:spPr>
      </p:sp>
      <p:sp>
        <p:nvSpPr>
          <p:cNvPr id="1281" name="Shape 1279"/>
          <p:cNvSpPr/>
          <p:nvPr/>
        </p:nvSpPr>
        <p:spPr>
          <a:xfrm>
            <a:off x="7312246" y="4756366"/>
            <a:ext cx="153443" cy="125844"/>
          </a:xfrm>
          <a:prstGeom prst="rect">
            <a:avLst/>
          </a:prstGeom>
          <a:solidFill>
            <a:srgbClr val="153D5F"/>
          </a:solidFill>
          <a:ln/>
        </p:spPr>
      </p:sp>
      <p:sp>
        <p:nvSpPr>
          <p:cNvPr id="1282" name="Shape 1280"/>
          <p:cNvSpPr/>
          <p:nvPr/>
        </p:nvSpPr>
        <p:spPr>
          <a:xfrm>
            <a:off x="7447401" y="4756366"/>
            <a:ext cx="153443" cy="125844"/>
          </a:xfrm>
          <a:prstGeom prst="rect">
            <a:avLst/>
          </a:prstGeom>
          <a:solidFill>
            <a:srgbClr val="133E5F"/>
          </a:solidFill>
          <a:ln/>
        </p:spPr>
      </p:sp>
      <p:sp>
        <p:nvSpPr>
          <p:cNvPr id="1283" name="Shape 1281"/>
          <p:cNvSpPr/>
          <p:nvPr/>
        </p:nvSpPr>
        <p:spPr>
          <a:xfrm>
            <a:off x="7582556" y="4756366"/>
            <a:ext cx="153443" cy="125844"/>
          </a:xfrm>
          <a:prstGeom prst="rect">
            <a:avLst/>
          </a:prstGeom>
          <a:solidFill>
            <a:srgbClr val="113F5F"/>
          </a:solidFill>
          <a:ln/>
        </p:spPr>
      </p:sp>
      <p:sp>
        <p:nvSpPr>
          <p:cNvPr id="1284" name="Shape 1282"/>
          <p:cNvSpPr/>
          <p:nvPr/>
        </p:nvSpPr>
        <p:spPr>
          <a:xfrm>
            <a:off x="7717712" y="4756366"/>
            <a:ext cx="135155" cy="125844"/>
          </a:xfrm>
          <a:prstGeom prst="rect">
            <a:avLst/>
          </a:prstGeom>
          <a:solidFill>
            <a:srgbClr val="0F405F"/>
          </a:solidFill>
          <a:ln/>
        </p:spPr>
      </p:sp>
      <p:sp>
        <p:nvSpPr>
          <p:cNvPr id="1285" name="Shape 1283"/>
          <p:cNvSpPr/>
          <p:nvPr/>
        </p:nvSpPr>
        <p:spPr>
          <a:xfrm>
            <a:off x="4338828" y="4863922"/>
            <a:ext cx="153443" cy="125844"/>
          </a:xfrm>
          <a:prstGeom prst="rect">
            <a:avLst/>
          </a:prstGeom>
          <a:solidFill>
            <a:srgbClr val="3F2459"/>
          </a:solidFill>
          <a:ln/>
        </p:spPr>
      </p:sp>
      <p:sp>
        <p:nvSpPr>
          <p:cNvPr id="1286" name="Shape 1284"/>
          <p:cNvSpPr/>
          <p:nvPr/>
        </p:nvSpPr>
        <p:spPr>
          <a:xfrm>
            <a:off x="4473983" y="4863922"/>
            <a:ext cx="153443" cy="125844"/>
          </a:xfrm>
          <a:prstGeom prst="rect">
            <a:avLst/>
          </a:prstGeom>
          <a:solidFill>
            <a:srgbClr val="3E2559"/>
          </a:solidFill>
          <a:ln/>
        </p:spPr>
      </p:sp>
      <p:sp>
        <p:nvSpPr>
          <p:cNvPr id="1287" name="Shape 1285"/>
          <p:cNvSpPr/>
          <p:nvPr/>
        </p:nvSpPr>
        <p:spPr>
          <a:xfrm>
            <a:off x="4609139" y="4863922"/>
            <a:ext cx="153443" cy="125844"/>
          </a:xfrm>
          <a:prstGeom prst="rect">
            <a:avLst/>
          </a:prstGeom>
          <a:solidFill>
            <a:srgbClr val="3C2659"/>
          </a:solidFill>
          <a:ln/>
        </p:spPr>
      </p:sp>
      <p:sp>
        <p:nvSpPr>
          <p:cNvPr id="1288" name="Shape 1286"/>
          <p:cNvSpPr/>
          <p:nvPr/>
        </p:nvSpPr>
        <p:spPr>
          <a:xfrm>
            <a:off x="4744294" y="4863922"/>
            <a:ext cx="153443" cy="125844"/>
          </a:xfrm>
          <a:prstGeom prst="rect">
            <a:avLst/>
          </a:prstGeom>
          <a:solidFill>
            <a:srgbClr val="3A2759"/>
          </a:solidFill>
          <a:ln/>
        </p:spPr>
      </p:sp>
      <p:sp>
        <p:nvSpPr>
          <p:cNvPr id="1289" name="Shape 1287"/>
          <p:cNvSpPr/>
          <p:nvPr/>
        </p:nvSpPr>
        <p:spPr>
          <a:xfrm>
            <a:off x="4879449" y="4863922"/>
            <a:ext cx="153443" cy="125844"/>
          </a:xfrm>
          <a:prstGeom prst="rect">
            <a:avLst/>
          </a:prstGeom>
          <a:solidFill>
            <a:srgbClr val="382859"/>
          </a:solidFill>
          <a:ln/>
        </p:spPr>
      </p:sp>
      <p:sp>
        <p:nvSpPr>
          <p:cNvPr id="1290" name="Shape 1288"/>
          <p:cNvSpPr/>
          <p:nvPr/>
        </p:nvSpPr>
        <p:spPr>
          <a:xfrm>
            <a:off x="5014605" y="4863922"/>
            <a:ext cx="153443" cy="125844"/>
          </a:xfrm>
          <a:prstGeom prst="rect">
            <a:avLst/>
          </a:prstGeom>
          <a:solidFill>
            <a:srgbClr val="362959"/>
          </a:solidFill>
          <a:ln/>
        </p:spPr>
      </p:sp>
      <p:sp>
        <p:nvSpPr>
          <p:cNvPr id="1291" name="Shape 1289"/>
          <p:cNvSpPr/>
          <p:nvPr/>
        </p:nvSpPr>
        <p:spPr>
          <a:xfrm>
            <a:off x="5149760" y="4863922"/>
            <a:ext cx="153443" cy="125844"/>
          </a:xfrm>
          <a:prstGeom prst="rect">
            <a:avLst/>
          </a:prstGeom>
          <a:solidFill>
            <a:srgbClr val="342A59"/>
          </a:solidFill>
          <a:ln/>
        </p:spPr>
      </p:sp>
      <p:sp>
        <p:nvSpPr>
          <p:cNvPr id="1292" name="Shape 1290"/>
          <p:cNvSpPr/>
          <p:nvPr/>
        </p:nvSpPr>
        <p:spPr>
          <a:xfrm>
            <a:off x="5284915" y="4863922"/>
            <a:ext cx="153443" cy="125844"/>
          </a:xfrm>
          <a:prstGeom prst="rect">
            <a:avLst/>
          </a:prstGeom>
          <a:solidFill>
            <a:srgbClr val="322B59"/>
          </a:solidFill>
          <a:ln/>
        </p:spPr>
      </p:sp>
      <p:sp>
        <p:nvSpPr>
          <p:cNvPr id="1293" name="Shape 1291"/>
          <p:cNvSpPr/>
          <p:nvPr/>
        </p:nvSpPr>
        <p:spPr>
          <a:xfrm>
            <a:off x="5420071" y="4863922"/>
            <a:ext cx="153443" cy="125844"/>
          </a:xfrm>
          <a:prstGeom prst="rect">
            <a:avLst/>
          </a:prstGeom>
          <a:solidFill>
            <a:srgbClr val="302C59"/>
          </a:solidFill>
          <a:ln/>
        </p:spPr>
      </p:sp>
      <p:sp>
        <p:nvSpPr>
          <p:cNvPr id="1294" name="Shape 1292"/>
          <p:cNvSpPr/>
          <p:nvPr/>
        </p:nvSpPr>
        <p:spPr>
          <a:xfrm>
            <a:off x="5555226" y="4863922"/>
            <a:ext cx="153443" cy="125844"/>
          </a:xfrm>
          <a:prstGeom prst="rect">
            <a:avLst/>
          </a:prstGeom>
          <a:solidFill>
            <a:srgbClr val="2E2D59"/>
          </a:solidFill>
          <a:ln/>
        </p:spPr>
      </p:sp>
      <p:sp>
        <p:nvSpPr>
          <p:cNvPr id="1295" name="Shape 1293"/>
          <p:cNvSpPr/>
          <p:nvPr/>
        </p:nvSpPr>
        <p:spPr>
          <a:xfrm>
            <a:off x="5690382" y="4863922"/>
            <a:ext cx="153443" cy="125844"/>
          </a:xfrm>
          <a:prstGeom prst="rect">
            <a:avLst/>
          </a:prstGeom>
          <a:solidFill>
            <a:srgbClr val="2C2E59"/>
          </a:solidFill>
          <a:ln/>
        </p:spPr>
      </p:sp>
      <p:sp>
        <p:nvSpPr>
          <p:cNvPr id="1296" name="Shape 1294"/>
          <p:cNvSpPr/>
          <p:nvPr/>
        </p:nvSpPr>
        <p:spPr>
          <a:xfrm>
            <a:off x="5825537" y="4863922"/>
            <a:ext cx="153443" cy="125844"/>
          </a:xfrm>
          <a:prstGeom prst="rect">
            <a:avLst/>
          </a:prstGeom>
          <a:solidFill>
            <a:srgbClr val="2A2F59"/>
          </a:solidFill>
          <a:ln/>
        </p:spPr>
      </p:sp>
      <p:sp>
        <p:nvSpPr>
          <p:cNvPr id="1297" name="Shape 1295"/>
          <p:cNvSpPr/>
          <p:nvPr/>
        </p:nvSpPr>
        <p:spPr>
          <a:xfrm>
            <a:off x="5960692" y="4863922"/>
            <a:ext cx="153443" cy="125844"/>
          </a:xfrm>
          <a:prstGeom prst="rect">
            <a:avLst/>
          </a:prstGeom>
          <a:solidFill>
            <a:srgbClr val="283059"/>
          </a:solidFill>
          <a:ln/>
        </p:spPr>
      </p:sp>
      <p:sp>
        <p:nvSpPr>
          <p:cNvPr id="1298" name="Shape 1296"/>
          <p:cNvSpPr/>
          <p:nvPr/>
        </p:nvSpPr>
        <p:spPr>
          <a:xfrm>
            <a:off x="6095848" y="4863922"/>
            <a:ext cx="153443" cy="125844"/>
          </a:xfrm>
          <a:prstGeom prst="rect">
            <a:avLst/>
          </a:prstGeom>
          <a:solidFill>
            <a:srgbClr val="263159"/>
          </a:solidFill>
          <a:ln/>
        </p:spPr>
      </p:sp>
      <p:sp>
        <p:nvSpPr>
          <p:cNvPr id="1299" name="Shape 1297"/>
          <p:cNvSpPr/>
          <p:nvPr/>
        </p:nvSpPr>
        <p:spPr>
          <a:xfrm>
            <a:off x="6231003" y="4863922"/>
            <a:ext cx="153443" cy="125844"/>
          </a:xfrm>
          <a:prstGeom prst="rect">
            <a:avLst/>
          </a:prstGeom>
          <a:solidFill>
            <a:srgbClr val="243259"/>
          </a:solidFill>
          <a:ln/>
        </p:spPr>
      </p:sp>
      <p:sp>
        <p:nvSpPr>
          <p:cNvPr id="1300" name="Shape 1298"/>
          <p:cNvSpPr/>
          <p:nvPr/>
        </p:nvSpPr>
        <p:spPr>
          <a:xfrm>
            <a:off x="6366158" y="4863922"/>
            <a:ext cx="153443" cy="125844"/>
          </a:xfrm>
          <a:prstGeom prst="rect">
            <a:avLst/>
          </a:prstGeom>
          <a:solidFill>
            <a:srgbClr val="223359"/>
          </a:solidFill>
          <a:ln/>
        </p:spPr>
      </p:sp>
      <p:sp>
        <p:nvSpPr>
          <p:cNvPr id="1301" name="Shape 1299"/>
          <p:cNvSpPr/>
          <p:nvPr/>
        </p:nvSpPr>
        <p:spPr>
          <a:xfrm>
            <a:off x="6501314" y="4863922"/>
            <a:ext cx="153443" cy="125844"/>
          </a:xfrm>
          <a:prstGeom prst="rect">
            <a:avLst/>
          </a:prstGeom>
          <a:solidFill>
            <a:srgbClr val="203459"/>
          </a:solidFill>
          <a:ln/>
        </p:spPr>
      </p:sp>
      <p:sp>
        <p:nvSpPr>
          <p:cNvPr id="1302" name="Shape 1300"/>
          <p:cNvSpPr/>
          <p:nvPr/>
        </p:nvSpPr>
        <p:spPr>
          <a:xfrm>
            <a:off x="6636469" y="4863922"/>
            <a:ext cx="153443" cy="125844"/>
          </a:xfrm>
          <a:prstGeom prst="rect">
            <a:avLst/>
          </a:prstGeom>
          <a:solidFill>
            <a:srgbClr val="1E3459"/>
          </a:solidFill>
          <a:ln/>
        </p:spPr>
      </p:sp>
      <p:sp>
        <p:nvSpPr>
          <p:cNvPr id="1303" name="Shape 1301"/>
          <p:cNvSpPr/>
          <p:nvPr/>
        </p:nvSpPr>
        <p:spPr>
          <a:xfrm>
            <a:off x="6771624" y="4863922"/>
            <a:ext cx="153443" cy="125844"/>
          </a:xfrm>
          <a:prstGeom prst="rect">
            <a:avLst/>
          </a:prstGeom>
          <a:solidFill>
            <a:srgbClr val="1C3659"/>
          </a:solidFill>
          <a:ln/>
        </p:spPr>
      </p:sp>
      <p:sp>
        <p:nvSpPr>
          <p:cNvPr id="1304" name="Shape 1302"/>
          <p:cNvSpPr/>
          <p:nvPr/>
        </p:nvSpPr>
        <p:spPr>
          <a:xfrm>
            <a:off x="6906780" y="4863922"/>
            <a:ext cx="153443" cy="125844"/>
          </a:xfrm>
          <a:prstGeom prst="rect">
            <a:avLst/>
          </a:prstGeom>
          <a:solidFill>
            <a:srgbClr val="1A365A"/>
          </a:solidFill>
          <a:ln/>
        </p:spPr>
      </p:sp>
      <p:sp>
        <p:nvSpPr>
          <p:cNvPr id="1305" name="Shape 1303"/>
          <p:cNvSpPr/>
          <p:nvPr/>
        </p:nvSpPr>
        <p:spPr>
          <a:xfrm>
            <a:off x="7041935" y="4863922"/>
            <a:ext cx="153443" cy="125844"/>
          </a:xfrm>
          <a:prstGeom prst="rect">
            <a:avLst/>
          </a:prstGeom>
          <a:solidFill>
            <a:srgbClr val="18385A"/>
          </a:solidFill>
          <a:ln/>
        </p:spPr>
      </p:sp>
      <p:sp>
        <p:nvSpPr>
          <p:cNvPr id="1306" name="Shape 1304"/>
          <p:cNvSpPr/>
          <p:nvPr/>
        </p:nvSpPr>
        <p:spPr>
          <a:xfrm>
            <a:off x="7177090" y="4863922"/>
            <a:ext cx="153443" cy="125844"/>
          </a:xfrm>
          <a:prstGeom prst="rect">
            <a:avLst/>
          </a:prstGeom>
          <a:solidFill>
            <a:srgbClr val="16385A"/>
          </a:solidFill>
          <a:ln/>
        </p:spPr>
      </p:sp>
      <p:sp>
        <p:nvSpPr>
          <p:cNvPr id="1307" name="Shape 1305"/>
          <p:cNvSpPr/>
          <p:nvPr/>
        </p:nvSpPr>
        <p:spPr>
          <a:xfrm>
            <a:off x="7312246" y="4863922"/>
            <a:ext cx="153443" cy="125844"/>
          </a:xfrm>
          <a:prstGeom prst="rect">
            <a:avLst/>
          </a:prstGeom>
          <a:solidFill>
            <a:srgbClr val="143A5A"/>
          </a:solidFill>
          <a:ln/>
        </p:spPr>
      </p:sp>
      <p:sp>
        <p:nvSpPr>
          <p:cNvPr id="1308" name="Shape 1306"/>
          <p:cNvSpPr/>
          <p:nvPr/>
        </p:nvSpPr>
        <p:spPr>
          <a:xfrm>
            <a:off x="7447401" y="4863922"/>
            <a:ext cx="153443" cy="125844"/>
          </a:xfrm>
          <a:prstGeom prst="rect">
            <a:avLst/>
          </a:prstGeom>
          <a:solidFill>
            <a:srgbClr val="123A5A"/>
          </a:solidFill>
          <a:ln/>
        </p:spPr>
      </p:sp>
      <p:sp>
        <p:nvSpPr>
          <p:cNvPr id="1309" name="Shape 1307"/>
          <p:cNvSpPr/>
          <p:nvPr/>
        </p:nvSpPr>
        <p:spPr>
          <a:xfrm>
            <a:off x="7582556" y="4863922"/>
            <a:ext cx="153443" cy="125844"/>
          </a:xfrm>
          <a:prstGeom prst="rect">
            <a:avLst/>
          </a:prstGeom>
          <a:solidFill>
            <a:srgbClr val="103B5A"/>
          </a:solidFill>
          <a:ln/>
        </p:spPr>
      </p:sp>
      <p:sp>
        <p:nvSpPr>
          <p:cNvPr id="1310" name="Shape 1308"/>
          <p:cNvSpPr/>
          <p:nvPr/>
        </p:nvSpPr>
        <p:spPr>
          <a:xfrm>
            <a:off x="7717712" y="4863922"/>
            <a:ext cx="135155" cy="125844"/>
          </a:xfrm>
          <a:prstGeom prst="rect">
            <a:avLst/>
          </a:prstGeom>
          <a:solidFill>
            <a:srgbClr val="0E3C5A"/>
          </a:solidFill>
          <a:ln/>
        </p:spPr>
      </p:sp>
      <p:sp>
        <p:nvSpPr>
          <p:cNvPr id="1311" name="Shape 1309"/>
          <p:cNvSpPr/>
          <p:nvPr/>
        </p:nvSpPr>
        <p:spPr>
          <a:xfrm>
            <a:off x="4338828" y="4971479"/>
            <a:ext cx="153443" cy="125844"/>
          </a:xfrm>
          <a:prstGeom prst="rect">
            <a:avLst/>
          </a:prstGeom>
          <a:solidFill>
            <a:srgbClr val="3B2253"/>
          </a:solidFill>
          <a:ln/>
        </p:spPr>
      </p:sp>
      <p:sp>
        <p:nvSpPr>
          <p:cNvPr id="1312" name="Shape 1310"/>
          <p:cNvSpPr/>
          <p:nvPr/>
        </p:nvSpPr>
        <p:spPr>
          <a:xfrm>
            <a:off x="4473983" y="4971479"/>
            <a:ext cx="153443" cy="125844"/>
          </a:xfrm>
          <a:prstGeom prst="rect">
            <a:avLst/>
          </a:prstGeom>
          <a:solidFill>
            <a:srgbClr val="392353"/>
          </a:solidFill>
          <a:ln/>
        </p:spPr>
      </p:sp>
      <p:sp>
        <p:nvSpPr>
          <p:cNvPr id="1313" name="Shape 1311"/>
          <p:cNvSpPr/>
          <p:nvPr/>
        </p:nvSpPr>
        <p:spPr>
          <a:xfrm>
            <a:off x="4609139" y="4971479"/>
            <a:ext cx="153443" cy="125844"/>
          </a:xfrm>
          <a:prstGeom prst="rect">
            <a:avLst/>
          </a:prstGeom>
          <a:solidFill>
            <a:srgbClr val="382453"/>
          </a:solidFill>
          <a:ln/>
        </p:spPr>
      </p:sp>
      <p:sp>
        <p:nvSpPr>
          <p:cNvPr id="1314" name="Shape 1312"/>
          <p:cNvSpPr/>
          <p:nvPr/>
        </p:nvSpPr>
        <p:spPr>
          <a:xfrm>
            <a:off x="4744294" y="4971479"/>
            <a:ext cx="153443" cy="125844"/>
          </a:xfrm>
          <a:prstGeom prst="rect">
            <a:avLst/>
          </a:prstGeom>
          <a:solidFill>
            <a:srgbClr val="362453"/>
          </a:solidFill>
          <a:ln/>
        </p:spPr>
      </p:sp>
      <p:sp>
        <p:nvSpPr>
          <p:cNvPr id="1315" name="Shape 1313"/>
          <p:cNvSpPr/>
          <p:nvPr/>
        </p:nvSpPr>
        <p:spPr>
          <a:xfrm>
            <a:off x="4879449" y="4971479"/>
            <a:ext cx="153443" cy="125844"/>
          </a:xfrm>
          <a:prstGeom prst="rect">
            <a:avLst/>
          </a:prstGeom>
          <a:solidFill>
            <a:srgbClr val="342653"/>
          </a:solidFill>
          <a:ln/>
        </p:spPr>
      </p:sp>
      <p:sp>
        <p:nvSpPr>
          <p:cNvPr id="1316" name="Shape 1314"/>
          <p:cNvSpPr/>
          <p:nvPr/>
        </p:nvSpPr>
        <p:spPr>
          <a:xfrm>
            <a:off x="5014605" y="4971479"/>
            <a:ext cx="153443" cy="125844"/>
          </a:xfrm>
          <a:prstGeom prst="rect">
            <a:avLst/>
          </a:prstGeom>
          <a:solidFill>
            <a:srgbClr val="322653"/>
          </a:solidFill>
          <a:ln/>
        </p:spPr>
      </p:sp>
      <p:sp>
        <p:nvSpPr>
          <p:cNvPr id="1317" name="Shape 1315"/>
          <p:cNvSpPr/>
          <p:nvPr/>
        </p:nvSpPr>
        <p:spPr>
          <a:xfrm>
            <a:off x="5149760" y="4971479"/>
            <a:ext cx="153443" cy="125844"/>
          </a:xfrm>
          <a:prstGeom prst="rect">
            <a:avLst/>
          </a:prstGeom>
          <a:solidFill>
            <a:srgbClr val="302753"/>
          </a:solidFill>
          <a:ln/>
        </p:spPr>
      </p:sp>
      <p:sp>
        <p:nvSpPr>
          <p:cNvPr id="1318" name="Shape 1316"/>
          <p:cNvSpPr/>
          <p:nvPr/>
        </p:nvSpPr>
        <p:spPr>
          <a:xfrm>
            <a:off x="5284915" y="4971479"/>
            <a:ext cx="153443" cy="125844"/>
          </a:xfrm>
          <a:prstGeom prst="rect">
            <a:avLst/>
          </a:prstGeom>
          <a:solidFill>
            <a:srgbClr val="2E2853"/>
          </a:solidFill>
          <a:ln/>
        </p:spPr>
      </p:sp>
      <p:sp>
        <p:nvSpPr>
          <p:cNvPr id="1319" name="Shape 1317"/>
          <p:cNvSpPr/>
          <p:nvPr/>
        </p:nvSpPr>
        <p:spPr>
          <a:xfrm>
            <a:off x="5420071" y="4971479"/>
            <a:ext cx="153443" cy="125844"/>
          </a:xfrm>
          <a:prstGeom prst="rect">
            <a:avLst/>
          </a:prstGeom>
          <a:solidFill>
            <a:srgbClr val="2D2953"/>
          </a:solidFill>
          <a:ln/>
        </p:spPr>
      </p:sp>
      <p:sp>
        <p:nvSpPr>
          <p:cNvPr id="1320" name="Shape 1318"/>
          <p:cNvSpPr/>
          <p:nvPr/>
        </p:nvSpPr>
        <p:spPr>
          <a:xfrm>
            <a:off x="5555226" y="4971479"/>
            <a:ext cx="153443" cy="125844"/>
          </a:xfrm>
          <a:prstGeom prst="rect">
            <a:avLst/>
          </a:prstGeom>
          <a:solidFill>
            <a:srgbClr val="2B2A53"/>
          </a:solidFill>
          <a:ln/>
        </p:spPr>
      </p:sp>
      <p:sp>
        <p:nvSpPr>
          <p:cNvPr id="1321" name="Shape 1319"/>
          <p:cNvSpPr/>
          <p:nvPr/>
        </p:nvSpPr>
        <p:spPr>
          <a:xfrm>
            <a:off x="5690382" y="4971479"/>
            <a:ext cx="153443" cy="125844"/>
          </a:xfrm>
          <a:prstGeom prst="rect">
            <a:avLst/>
          </a:prstGeom>
          <a:solidFill>
            <a:srgbClr val="292B53"/>
          </a:solidFill>
          <a:ln/>
        </p:spPr>
      </p:sp>
      <p:sp>
        <p:nvSpPr>
          <p:cNvPr id="1322" name="Shape 1320"/>
          <p:cNvSpPr/>
          <p:nvPr/>
        </p:nvSpPr>
        <p:spPr>
          <a:xfrm>
            <a:off x="5825537" y="4971479"/>
            <a:ext cx="153443" cy="125844"/>
          </a:xfrm>
          <a:prstGeom prst="rect">
            <a:avLst/>
          </a:prstGeom>
          <a:solidFill>
            <a:srgbClr val="272C53"/>
          </a:solidFill>
          <a:ln/>
        </p:spPr>
      </p:sp>
      <p:sp>
        <p:nvSpPr>
          <p:cNvPr id="1323" name="Shape 1321"/>
          <p:cNvSpPr/>
          <p:nvPr/>
        </p:nvSpPr>
        <p:spPr>
          <a:xfrm>
            <a:off x="5960692" y="4971479"/>
            <a:ext cx="153443" cy="125844"/>
          </a:xfrm>
          <a:prstGeom prst="rect">
            <a:avLst/>
          </a:prstGeom>
          <a:solidFill>
            <a:srgbClr val="252D53"/>
          </a:solidFill>
          <a:ln/>
        </p:spPr>
      </p:sp>
      <p:sp>
        <p:nvSpPr>
          <p:cNvPr id="1324" name="Shape 1322"/>
          <p:cNvSpPr/>
          <p:nvPr/>
        </p:nvSpPr>
        <p:spPr>
          <a:xfrm>
            <a:off x="6095848" y="4971479"/>
            <a:ext cx="153443" cy="125844"/>
          </a:xfrm>
          <a:prstGeom prst="rect">
            <a:avLst/>
          </a:prstGeom>
          <a:solidFill>
            <a:srgbClr val="232E53"/>
          </a:solidFill>
          <a:ln/>
        </p:spPr>
      </p:sp>
      <p:sp>
        <p:nvSpPr>
          <p:cNvPr id="1325" name="Shape 1323"/>
          <p:cNvSpPr/>
          <p:nvPr/>
        </p:nvSpPr>
        <p:spPr>
          <a:xfrm>
            <a:off x="6231003" y="4971479"/>
            <a:ext cx="153443" cy="125844"/>
          </a:xfrm>
          <a:prstGeom prst="rect">
            <a:avLst/>
          </a:prstGeom>
          <a:solidFill>
            <a:srgbClr val="212E53"/>
          </a:solidFill>
          <a:ln/>
        </p:spPr>
      </p:sp>
      <p:sp>
        <p:nvSpPr>
          <p:cNvPr id="1326" name="Shape 1324"/>
          <p:cNvSpPr/>
          <p:nvPr/>
        </p:nvSpPr>
        <p:spPr>
          <a:xfrm>
            <a:off x="6366158" y="4971479"/>
            <a:ext cx="153443" cy="125844"/>
          </a:xfrm>
          <a:prstGeom prst="rect">
            <a:avLst/>
          </a:prstGeom>
          <a:solidFill>
            <a:srgbClr val="202F53"/>
          </a:solidFill>
          <a:ln/>
        </p:spPr>
      </p:sp>
      <p:sp>
        <p:nvSpPr>
          <p:cNvPr id="1327" name="Shape 1325"/>
          <p:cNvSpPr/>
          <p:nvPr/>
        </p:nvSpPr>
        <p:spPr>
          <a:xfrm>
            <a:off x="6501314" y="4971479"/>
            <a:ext cx="153443" cy="125844"/>
          </a:xfrm>
          <a:prstGeom prst="rect">
            <a:avLst/>
          </a:prstGeom>
          <a:solidFill>
            <a:srgbClr val="1E3053"/>
          </a:solidFill>
          <a:ln/>
        </p:spPr>
      </p:sp>
      <p:sp>
        <p:nvSpPr>
          <p:cNvPr id="1328" name="Shape 1326"/>
          <p:cNvSpPr/>
          <p:nvPr/>
        </p:nvSpPr>
        <p:spPr>
          <a:xfrm>
            <a:off x="6636469" y="4971479"/>
            <a:ext cx="153443" cy="125844"/>
          </a:xfrm>
          <a:prstGeom prst="rect">
            <a:avLst/>
          </a:prstGeom>
          <a:solidFill>
            <a:srgbClr val="1C3153"/>
          </a:solidFill>
          <a:ln/>
        </p:spPr>
      </p:sp>
      <p:sp>
        <p:nvSpPr>
          <p:cNvPr id="1329" name="Shape 1327"/>
          <p:cNvSpPr/>
          <p:nvPr/>
        </p:nvSpPr>
        <p:spPr>
          <a:xfrm>
            <a:off x="6771624" y="4971479"/>
            <a:ext cx="153443" cy="125844"/>
          </a:xfrm>
          <a:prstGeom prst="rect">
            <a:avLst/>
          </a:prstGeom>
          <a:solidFill>
            <a:srgbClr val="1A3253"/>
          </a:solidFill>
          <a:ln/>
        </p:spPr>
      </p:sp>
      <p:sp>
        <p:nvSpPr>
          <p:cNvPr id="1330" name="Shape 1328"/>
          <p:cNvSpPr/>
          <p:nvPr/>
        </p:nvSpPr>
        <p:spPr>
          <a:xfrm>
            <a:off x="6906780" y="4971479"/>
            <a:ext cx="153443" cy="125844"/>
          </a:xfrm>
          <a:prstGeom prst="rect">
            <a:avLst/>
          </a:prstGeom>
          <a:solidFill>
            <a:srgbClr val="183354"/>
          </a:solidFill>
          <a:ln/>
        </p:spPr>
      </p:sp>
      <p:sp>
        <p:nvSpPr>
          <p:cNvPr id="1331" name="Shape 1329"/>
          <p:cNvSpPr/>
          <p:nvPr/>
        </p:nvSpPr>
        <p:spPr>
          <a:xfrm>
            <a:off x="7041935" y="4971479"/>
            <a:ext cx="153443" cy="125844"/>
          </a:xfrm>
          <a:prstGeom prst="rect">
            <a:avLst/>
          </a:prstGeom>
          <a:solidFill>
            <a:srgbClr val="163454"/>
          </a:solidFill>
          <a:ln/>
        </p:spPr>
      </p:sp>
      <p:sp>
        <p:nvSpPr>
          <p:cNvPr id="1332" name="Shape 1330"/>
          <p:cNvSpPr/>
          <p:nvPr/>
        </p:nvSpPr>
        <p:spPr>
          <a:xfrm>
            <a:off x="7177090" y="4971479"/>
            <a:ext cx="153443" cy="125844"/>
          </a:xfrm>
          <a:prstGeom prst="rect">
            <a:avLst/>
          </a:prstGeom>
          <a:solidFill>
            <a:srgbClr val="153554"/>
          </a:solidFill>
          <a:ln/>
        </p:spPr>
      </p:sp>
      <p:sp>
        <p:nvSpPr>
          <p:cNvPr id="1333" name="Shape 1331"/>
          <p:cNvSpPr/>
          <p:nvPr/>
        </p:nvSpPr>
        <p:spPr>
          <a:xfrm>
            <a:off x="7312246" y="4971479"/>
            <a:ext cx="153443" cy="125844"/>
          </a:xfrm>
          <a:prstGeom prst="rect">
            <a:avLst/>
          </a:prstGeom>
          <a:solidFill>
            <a:srgbClr val="133654"/>
          </a:solidFill>
          <a:ln/>
        </p:spPr>
      </p:sp>
      <p:sp>
        <p:nvSpPr>
          <p:cNvPr id="1334" name="Shape 1332"/>
          <p:cNvSpPr/>
          <p:nvPr/>
        </p:nvSpPr>
        <p:spPr>
          <a:xfrm>
            <a:off x="7447401" y="4971479"/>
            <a:ext cx="153443" cy="125844"/>
          </a:xfrm>
          <a:prstGeom prst="rect">
            <a:avLst/>
          </a:prstGeom>
          <a:solidFill>
            <a:srgbClr val="113654"/>
          </a:solidFill>
          <a:ln/>
        </p:spPr>
      </p:sp>
      <p:sp>
        <p:nvSpPr>
          <p:cNvPr id="1335" name="Shape 1333"/>
          <p:cNvSpPr/>
          <p:nvPr/>
        </p:nvSpPr>
        <p:spPr>
          <a:xfrm>
            <a:off x="7582556" y="4971479"/>
            <a:ext cx="153443" cy="125844"/>
          </a:xfrm>
          <a:prstGeom prst="rect">
            <a:avLst/>
          </a:prstGeom>
          <a:solidFill>
            <a:srgbClr val="0F3754"/>
          </a:solidFill>
          <a:ln/>
        </p:spPr>
      </p:sp>
      <p:sp>
        <p:nvSpPr>
          <p:cNvPr id="1336" name="Shape 1334"/>
          <p:cNvSpPr/>
          <p:nvPr/>
        </p:nvSpPr>
        <p:spPr>
          <a:xfrm>
            <a:off x="7717712" y="4971479"/>
            <a:ext cx="135155" cy="125844"/>
          </a:xfrm>
          <a:prstGeom prst="rect">
            <a:avLst/>
          </a:prstGeom>
          <a:solidFill>
            <a:srgbClr val="0D3854"/>
          </a:solidFill>
          <a:ln/>
        </p:spPr>
      </p:sp>
      <p:sp>
        <p:nvSpPr>
          <p:cNvPr id="1337" name="Shape 1335"/>
          <p:cNvSpPr/>
          <p:nvPr/>
        </p:nvSpPr>
        <p:spPr>
          <a:xfrm>
            <a:off x="4338828" y="5079035"/>
            <a:ext cx="153443" cy="125844"/>
          </a:xfrm>
          <a:prstGeom prst="rect">
            <a:avLst/>
          </a:prstGeom>
          <a:solidFill>
            <a:srgbClr val="371F4D"/>
          </a:solidFill>
          <a:ln/>
        </p:spPr>
      </p:sp>
      <p:sp>
        <p:nvSpPr>
          <p:cNvPr id="1338" name="Shape 1336"/>
          <p:cNvSpPr/>
          <p:nvPr/>
        </p:nvSpPr>
        <p:spPr>
          <a:xfrm>
            <a:off x="4473983" y="5079035"/>
            <a:ext cx="153443" cy="125844"/>
          </a:xfrm>
          <a:prstGeom prst="rect">
            <a:avLst/>
          </a:prstGeom>
          <a:solidFill>
            <a:srgbClr val="35204D"/>
          </a:solidFill>
          <a:ln/>
        </p:spPr>
      </p:sp>
      <p:sp>
        <p:nvSpPr>
          <p:cNvPr id="1339" name="Shape 1337"/>
          <p:cNvSpPr/>
          <p:nvPr/>
        </p:nvSpPr>
        <p:spPr>
          <a:xfrm>
            <a:off x="4609139" y="5079035"/>
            <a:ext cx="153443" cy="125844"/>
          </a:xfrm>
          <a:prstGeom prst="rect">
            <a:avLst/>
          </a:prstGeom>
          <a:solidFill>
            <a:srgbClr val="34214D"/>
          </a:solidFill>
          <a:ln/>
        </p:spPr>
      </p:sp>
      <p:sp>
        <p:nvSpPr>
          <p:cNvPr id="1340" name="Shape 1338"/>
          <p:cNvSpPr/>
          <p:nvPr/>
        </p:nvSpPr>
        <p:spPr>
          <a:xfrm>
            <a:off x="4744294" y="5079035"/>
            <a:ext cx="153443" cy="125844"/>
          </a:xfrm>
          <a:prstGeom prst="rect">
            <a:avLst/>
          </a:prstGeom>
          <a:solidFill>
            <a:srgbClr val="32224D"/>
          </a:solidFill>
          <a:ln/>
        </p:spPr>
      </p:sp>
      <p:sp>
        <p:nvSpPr>
          <p:cNvPr id="1341" name="Shape 1339"/>
          <p:cNvSpPr/>
          <p:nvPr/>
        </p:nvSpPr>
        <p:spPr>
          <a:xfrm>
            <a:off x="4879449" y="5079035"/>
            <a:ext cx="153443" cy="125844"/>
          </a:xfrm>
          <a:prstGeom prst="rect">
            <a:avLst/>
          </a:prstGeom>
          <a:solidFill>
            <a:srgbClr val="30234D"/>
          </a:solidFill>
          <a:ln/>
        </p:spPr>
      </p:sp>
      <p:sp>
        <p:nvSpPr>
          <p:cNvPr id="1342" name="Shape 1340"/>
          <p:cNvSpPr/>
          <p:nvPr/>
        </p:nvSpPr>
        <p:spPr>
          <a:xfrm>
            <a:off x="5014605" y="5079035"/>
            <a:ext cx="153443" cy="125844"/>
          </a:xfrm>
          <a:prstGeom prst="rect">
            <a:avLst/>
          </a:prstGeom>
          <a:solidFill>
            <a:srgbClr val="2E244D"/>
          </a:solidFill>
          <a:ln/>
        </p:spPr>
      </p:sp>
      <p:sp>
        <p:nvSpPr>
          <p:cNvPr id="1343" name="Shape 1341"/>
          <p:cNvSpPr/>
          <p:nvPr/>
        </p:nvSpPr>
        <p:spPr>
          <a:xfrm>
            <a:off x="5149760" y="5079035"/>
            <a:ext cx="153443" cy="125844"/>
          </a:xfrm>
          <a:prstGeom prst="rect">
            <a:avLst/>
          </a:prstGeom>
          <a:solidFill>
            <a:srgbClr val="2D254D"/>
          </a:solidFill>
          <a:ln/>
        </p:spPr>
      </p:sp>
      <p:sp>
        <p:nvSpPr>
          <p:cNvPr id="1344" name="Shape 1342"/>
          <p:cNvSpPr/>
          <p:nvPr/>
        </p:nvSpPr>
        <p:spPr>
          <a:xfrm>
            <a:off x="5284915" y="5079035"/>
            <a:ext cx="153443" cy="125844"/>
          </a:xfrm>
          <a:prstGeom prst="rect">
            <a:avLst/>
          </a:prstGeom>
          <a:solidFill>
            <a:srgbClr val="2B254D"/>
          </a:solidFill>
          <a:ln/>
        </p:spPr>
      </p:sp>
      <p:sp>
        <p:nvSpPr>
          <p:cNvPr id="1345" name="Shape 1343"/>
          <p:cNvSpPr/>
          <p:nvPr/>
        </p:nvSpPr>
        <p:spPr>
          <a:xfrm>
            <a:off x="5420071" y="5079035"/>
            <a:ext cx="153443" cy="125844"/>
          </a:xfrm>
          <a:prstGeom prst="rect">
            <a:avLst/>
          </a:prstGeom>
          <a:solidFill>
            <a:srgbClr val="29264D"/>
          </a:solidFill>
          <a:ln/>
        </p:spPr>
      </p:sp>
      <p:sp>
        <p:nvSpPr>
          <p:cNvPr id="1346" name="Shape 1344"/>
          <p:cNvSpPr/>
          <p:nvPr/>
        </p:nvSpPr>
        <p:spPr>
          <a:xfrm>
            <a:off x="5555226" y="5079035"/>
            <a:ext cx="153443" cy="125844"/>
          </a:xfrm>
          <a:prstGeom prst="rect">
            <a:avLst/>
          </a:prstGeom>
          <a:solidFill>
            <a:srgbClr val="28274D"/>
          </a:solidFill>
          <a:ln/>
        </p:spPr>
      </p:sp>
      <p:sp>
        <p:nvSpPr>
          <p:cNvPr id="1347" name="Shape 1345"/>
          <p:cNvSpPr/>
          <p:nvPr/>
        </p:nvSpPr>
        <p:spPr>
          <a:xfrm>
            <a:off x="5690382" y="5079035"/>
            <a:ext cx="153443" cy="125844"/>
          </a:xfrm>
          <a:prstGeom prst="rect">
            <a:avLst/>
          </a:prstGeom>
          <a:solidFill>
            <a:srgbClr val="26284D"/>
          </a:solidFill>
          <a:ln/>
        </p:spPr>
      </p:sp>
      <p:sp>
        <p:nvSpPr>
          <p:cNvPr id="1348" name="Shape 1346"/>
          <p:cNvSpPr/>
          <p:nvPr/>
        </p:nvSpPr>
        <p:spPr>
          <a:xfrm>
            <a:off x="5825537" y="5079035"/>
            <a:ext cx="153443" cy="125844"/>
          </a:xfrm>
          <a:prstGeom prst="rect">
            <a:avLst/>
          </a:prstGeom>
          <a:solidFill>
            <a:srgbClr val="24294D"/>
          </a:solidFill>
          <a:ln/>
        </p:spPr>
      </p:sp>
      <p:sp>
        <p:nvSpPr>
          <p:cNvPr id="1349" name="Shape 1347"/>
          <p:cNvSpPr/>
          <p:nvPr/>
        </p:nvSpPr>
        <p:spPr>
          <a:xfrm>
            <a:off x="5960692" y="5079035"/>
            <a:ext cx="153443" cy="125844"/>
          </a:xfrm>
          <a:prstGeom prst="rect">
            <a:avLst/>
          </a:prstGeom>
          <a:solidFill>
            <a:srgbClr val="23294D"/>
          </a:solidFill>
          <a:ln/>
        </p:spPr>
      </p:sp>
      <p:sp>
        <p:nvSpPr>
          <p:cNvPr id="1350" name="Shape 1348"/>
          <p:cNvSpPr/>
          <p:nvPr/>
        </p:nvSpPr>
        <p:spPr>
          <a:xfrm>
            <a:off x="6095848" y="5079035"/>
            <a:ext cx="153443" cy="125844"/>
          </a:xfrm>
          <a:prstGeom prst="rect">
            <a:avLst/>
          </a:prstGeom>
          <a:solidFill>
            <a:srgbClr val="212A4D"/>
          </a:solidFill>
          <a:ln/>
        </p:spPr>
      </p:sp>
      <p:sp>
        <p:nvSpPr>
          <p:cNvPr id="1351" name="Shape 1349"/>
          <p:cNvSpPr/>
          <p:nvPr/>
        </p:nvSpPr>
        <p:spPr>
          <a:xfrm>
            <a:off x="6231003" y="5079035"/>
            <a:ext cx="153443" cy="125844"/>
          </a:xfrm>
          <a:prstGeom prst="rect">
            <a:avLst/>
          </a:prstGeom>
          <a:solidFill>
            <a:srgbClr val="1F2B4D"/>
          </a:solidFill>
          <a:ln/>
        </p:spPr>
      </p:sp>
      <p:sp>
        <p:nvSpPr>
          <p:cNvPr id="1352" name="Shape 1350"/>
          <p:cNvSpPr/>
          <p:nvPr/>
        </p:nvSpPr>
        <p:spPr>
          <a:xfrm>
            <a:off x="6366158" y="5079035"/>
            <a:ext cx="153443" cy="125844"/>
          </a:xfrm>
          <a:prstGeom prst="rect">
            <a:avLst/>
          </a:prstGeom>
          <a:solidFill>
            <a:srgbClr val="1D2C4D"/>
          </a:solidFill>
          <a:ln/>
        </p:spPr>
      </p:sp>
      <p:sp>
        <p:nvSpPr>
          <p:cNvPr id="1353" name="Shape 1351"/>
          <p:cNvSpPr/>
          <p:nvPr/>
        </p:nvSpPr>
        <p:spPr>
          <a:xfrm>
            <a:off x="6501314" y="5079035"/>
            <a:ext cx="153443" cy="125844"/>
          </a:xfrm>
          <a:prstGeom prst="rect">
            <a:avLst/>
          </a:prstGeom>
          <a:solidFill>
            <a:srgbClr val="1C2D4D"/>
          </a:solidFill>
          <a:ln/>
        </p:spPr>
      </p:sp>
      <p:sp>
        <p:nvSpPr>
          <p:cNvPr id="1354" name="Shape 1352"/>
          <p:cNvSpPr/>
          <p:nvPr/>
        </p:nvSpPr>
        <p:spPr>
          <a:xfrm>
            <a:off x="6636469" y="5079035"/>
            <a:ext cx="153443" cy="125844"/>
          </a:xfrm>
          <a:prstGeom prst="rect">
            <a:avLst/>
          </a:prstGeom>
          <a:solidFill>
            <a:srgbClr val="1A2D4D"/>
          </a:solidFill>
          <a:ln/>
        </p:spPr>
      </p:sp>
      <p:sp>
        <p:nvSpPr>
          <p:cNvPr id="1355" name="Shape 1353"/>
          <p:cNvSpPr/>
          <p:nvPr/>
        </p:nvSpPr>
        <p:spPr>
          <a:xfrm>
            <a:off x="6771624" y="5079035"/>
            <a:ext cx="153443" cy="125844"/>
          </a:xfrm>
          <a:prstGeom prst="rect">
            <a:avLst/>
          </a:prstGeom>
          <a:solidFill>
            <a:srgbClr val="182E4D"/>
          </a:solidFill>
          <a:ln/>
        </p:spPr>
      </p:sp>
      <p:sp>
        <p:nvSpPr>
          <p:cNvPr id="1356" name="Shape 1354"/>
          <p:cNvSpPr/>
          <p:nvPr/>
        </p:nvSpPr>
        <p:spPr>
          <a:xfrm>
            <a:off x="6906780" y="5079035"/>
            <a:ext cx="153443" cy="125844"/>
          </a:xfrm>
          <a:prstGeom prst="rect">
            <a:avLst/>
          </a:prstGeom>
          <a:solidFill>
            <a:srgbClr val="172F4E"/>
          </a:solidFill>
          <a:ln/>
        </p:spPr>
      </p:sp>
      <p:sp>
        <p:nvSpPr>
          <p:cNvPr id="1357" name="Shape 1355"/>
          <p:cNvSpPr/>
          <p:nvPr/>
        </p:nvSpPr>
        <p:spPr>
          <a:xfrm>
            <a:off x="7041935" y="5079035"/>
            <a:ext cx="153443" cy="125844"/>
          </a:xfrm>
          <a:prstGeom prst="rect">
            <a:avLst/>
          </a:prstGeom>
          <a:solidFill>
            <a:srgbClr val="15304E"/>
          </a:solidFill>
          <a:ln/>
        </p:spPr>
      </p:sp>
      <p:sp>
        <p:nvSpPr>
          <p:cNvPr id="1358" name="Shape 1356"/>
          <p:cNvSpPr/>
          <p:nvPr/>
        </p:nvSpPr>
        <p:spPr>
          <a:xfrm>
            <a:off x="7177090" y="5079035"/>
            <a:ext cx="153443" cy="125844"/>
          </a:xfrm>
          <a:prstGeom prst="rect">
            <a:avLst/>
          </a:prstGeom>
          <a:solidFill>
            <a:srgbClr val="13314E"/>
          </a:solidFill>
          <a:ln/>
        </p:spPr>
      </p:sp>
      <p:sp>
        <p:nvSpPr>
          <p:cNvPr id="1359" name="Shape 1357"/>
          <p:cNvSpPr/>
          <p:nvPr/>
        </p:nvSpPr>
        <p:spPr>
          <a:xfrm>
            <a:off x="7312246" y="5079035"/>
            <a:ext cx="153443" cy="125844"/>
          </a:xfrm>
          <a:prstGeom prst="rect">
            <a:avLst/>
          </a:prstGeom>
          <a:solidFill>
            <a:srgbClr val="11324E"/>
          </a:solidFill>
          <a:ln/>
        </p:spPr>
      </p:sp>
      <p:sp>
        <p:nvSpPr>
          <p:cNvPr id="1360" name="Shape 1358"/>
          <p:cNvSpPr/>
          <p:nvPr/>
        </p:nvSpPr>
        <p:spPr>
          <a:xfrm>
            <a:off x="7447401" y="5079035"/>
            <a:ext cx="153443" cy="125844"/>
          </a:xfrm>
          <a:prstGeom prst="rect">
            <a:avLst/>
          </a:prstGeom>
          <a:solidFill>
            <a:srgbClr val="10334E"/>
          </a:solidFill>
          <a:ln/>
        </p:spPr>
      </p:sp>
      <p:sp>
        <p:nvSpPr>
          <p:cNvPr id="1361" name="Shape 1359"/>
          <p:cNvSpPr/>
          <p:nvPr/>
        </p:nvSpPr>
        <p:spPr>
          <a:xfrm>
            <a:off x="7582556" y="5079035"/>
            <a:ext cx="153443" cy="125844"/>
          </a:xfrm>
          <a:prstGeom prst="rect">
            <a:avLst/>
          </a:prstGeom>
          <a:solidFill>
            <a:srgbClr val="0E334E"/>
          </a:solidFill>
          <a:ln/>
        </p:spPr>
      </p:sp>
      <p:sp>
        <p:nvSpPr>
          <p:cNvPr id="1362" name="Shape 1360"/>
          <p:cNvSpPr/>
          <p:nvPr/>
        </p:nvSpPr>
        <p:spPr>
          <a:xfrm>
            <a:off x="7717712" y="5079035"/>
            <a:ext cx="135155" cy="125844"/>
          </a:xfrm>
          <a:prstGeom prst="rect">
            <a:avLst/>
          </a:prstGeom>
          <a:solidFill>
            <a:srgbClr val="0C344E"/>
          </a:solidFill>
          <a:ln/>
        </p:spPr>
      </p:sp>
      <p:sp>
        <p:nvSpPr>
          <p:cNvPr id="1363" name="Shape 1361"/>
          <p:cNvSpPr/>
          <p:nvPr/>
        </p:nvSpPr>
        <p:spPr>
          <a:xfrm>
            <a:off x="4347192" y="5186591"/>
            <a:ext cx="145079" cy="125844"/>
          </a:xfrm>
          <a:prstGeom prst="rect">
            <a:avLst/>
          </a:prstGeom>
          <a:solidFill>
            <a:srgbClr val="331D47"/>
          </a:solidFill>
          <a:ln/>
        </p:spPr>
      </p:sp>
      <p:sp>
        <p:nvSpPr>
          <p:cNvPr id="1364" name="Shape 1362"/>
          <p:cNvSpPr/>
          <p:nvPr/>
        </p:nvSpPr>
        <p:spPr>
          <a:xfrm>
            <a:off x="4473983" y="5186591"/>
            <a:ext cx="153443" cy="125844"/>
          </a:xfrm>
          <a:prstGeom prst="rect">
            <a:avLst/>
          </a:prstGeom>
          <a:solidFill>
            <a:srgbClr val="311E47"/>
          </a:solidFill>
          <a:ln/>
        </p:spPr>
      </p:sp>
      <p:sp>
        <p:nvSpPr>
          <p:cNvPr id="1365" name="Shape 1363"/>
          <p:cNvSpPr/>
          <p:nvPr/>
        </p:nvSpPr>
        <p:spPr>
          <a:xfrm>
            <a:off x="4609139" y="5186591"/>
            <a:ext cx="153443" cy="125844"/>
          </a:xfrm>
          <a:prstGeom prst="rect">
            <a:avLst/>
          </a:prstGeom>
          <a:solidFill>
            <a:srgbClr val="301F47"/>
          </a:solidFill>
          <a:ln/>
        </p:spPr>
      </p:sp>
      <p:sp>
        <p:nvSpPr>
          <p:cNvPr id="1366" name="Shape 1364"/>
          <p:cNvSpPr/>
          <p:nvPr/>
        </p:nvSpPr>
        <p:spPr>
          <a:xfrm>
            <a:off x="4744294" y="5186591"/>
            <a:ext cx="153443" cy="125844"/>
          </a:xfrm>
          <a:prstGeom prst="rect">
            <a:avLst/>
          </a:prstGeom>
          <a:solidFill>
            <a:srgbClr val="2E1F47"/>
          </a:solidFill>
          <a:ln/>
        </p:spPr>
      </p:sp>
      <p:sp>
        <p:nvSpPr>
          <p:cNvPr id="1367" name="Shape 1365"/>
          <p:cNvSpPr/>
          <p:nvPr/>
        </p:nvSpPr>
        <p:spPr>
          <a:xfrm>
            <a:off x="4879449" y="5186591"/>
            <a:ext cx="153443" cy="125844"/>
          </a:xfrm>
          <a:prstGeom prst="rect">
            <a:avLst/>
          </a:prstGeom>
          <a:solidFill>
            <a:srgbClr val="2D2047"/>
          </a:solidFill>
          <a:ln/>
        </p:spPr>
      </p:sp>
      <p:sp>
        <p:nvSpPr>
          <p:cNvPr id="1368" name="Shape 1366"/>
          <p:cNvSpPr/>
          <p:nvPr/>
        </p:nvSpPr>
        <p:spPr>
          <a:xfrm>
            <a:off x="5014605" y="5186591"/>
            <a:ext cx="153443" cy="125844"/>
          </a:xfrm>
          <a:prstGeom prst="rect">
            <a:avLst/>
          </a:prstGeom>
          <a:solidFill>
            <a:srgbClr val="2B2147"/>
          </a:solidFill>
          <a:ln/>
        </p:spPr>
      </p:sp>
      <p:sp>
        <p:nvSpPr>
          <p:cNvPr id="1369" name="Shape 1367"/>
          <p:cNvSpPr/>
          <p:nvPr/>
        </p:nvSpPr>
        <p:spPr>
          <a:xfrm>
            <a:off x="5149760" y="5186591"/>
            <a:ext cx="153443" cy="125844"/>
          </a:xfrm>
          <a:prstGeom prst="rect">
            <a:avLst/>
          </a:prstGeom>
          <a:solidFill>
            <a:srgbClr val="292247"/>
          </a:solidFill>
          <a:ln/>
        </p:spPr>
      </p:sp>
      <p:sp>
        <p:nvSpPr>
          <p:cNvPr id="1370" name="Shape 1368"/>
          <p:cNvSpPr/>
          <p:nvPr/>
        </p:nvSpPr>
        <p:spPr>
          <a:xfrm>
            <a:off x="5284915" y="5186591"/>
            <a:ext cx="153443" cy="125844"/>
          </a:xfrm>
          <a:prstGeom prst="rect">
            <a:avLst/>
          </a:prstGeom>
          <a:solidFill>
            <a:srgbClr val="282247"/>
          </a:solidFill>
          <a:ln/>
        </p:spPr>
      </p:sp>
      <p:sp>
        <p:nvSpPr>
          <p:cNvPr id="1371" name="Shape 1369"/>
          <p:cNvSpPr/>
          <p:nvPr/>
        </p:nvSpPr>
        <p:spPr>
          <a:xfrm>
            <a:off x="5420071" y="5186591"/>
            <a:ext cx="153443" cy="125844"/>
          </a:xfrm>
          <a:prstGeom prst="rect">
            <a:avLst/>
          </a:prstGeom>
          <a:solidFill>
            <a:srgbClr val="262347"/>
          </a:solidFill>
          <a:ln/>
        </p:spPr>
      </p:sp>
      <p:sp>
        <p:nvSpPr>
          <p:cNvPr id="1372" name="Shape 1370"/>
          <p:cNvSpPr/>
          <p:nvPr/>
        </p:nvSpPr>
        <p:spPr>
          <a:xfrm>
            <a:off x="5555226" y="5186591"/>
            <a:ext cx="153443" cy="125844"/>
          </a:xfrm>
          <a:prstGeom prst="rect">
            <a:avLst/>
          </a:prstGeom>
          <a:solidFill>
            <a:srgbClr val="252447"/>
          </a:solidFill>
          <a:ln/>
        </p:spPr>
      </p:sp>
      <p:sp>
        <p:nvSpPr>
          <p:cNvPr id="1373" name="Shape 1371"/>
          <p:cNvSpPr/>
          <p:nvPr/>
        </p:nvSpPr>
        <p:spPr>
          <a:xfrm>
            <a:off x="5690382" y="5186591"/>
            <a:ext cx="153443" cy="125844"/>
          </a:xfrm>
          <a:prstGeom prst="rect">
            <a:avLst/>
          </a:prstGeom>
          <a:solidFill>
            <a:srgbClr val="232547"/>
          </a:solidFill>
          <a:ln/>
        </p:spPr>
      </p:sp>
      <p:sp>
        <p:nvSpPr>
          <p:cNvPr id="1374" name="Shape 1372"/>
          <p:cNvSpPr/>
          <p:nvPr/>
        </p:nvSpPr>
        <p:spPr>
          <a:xfrm>
            <a:off x="5825537" y="5186591"/>
            <a:ext cx="153443" cy="125844"/>
          </a:xfrm>
          <a:prstGeom prst="rect">
            <a:avLst/>
          </a:prstGeom>
          <a:solidFill>
            <a:srgbClr val="212647"/>
          </a:solidFill>
          <a:ln/>
        </p:spPr>
      </p:sp>
      <p:sp>
        <p:nvSpPr>
          <p:cNvPr id="1375" name="Shape 1373"/>
          <p:cNvSpPr/>
          <p:nvPr/>
        </p:nvSpPr>
        <p:spPr>
          <a:xfrm>
            <a:off x="5960692" y="5186591"/>
            <a:ext cx="153443" cy="125844"/>
          </a:xfrm>
          <a:prstGeom prst="rect">
            <a:avLst/>
          </a:prstGeom>
          <a:solidFill>
            <a:srgbClr val="202647"/>
          </a:solidFill>
          <a:ln/>
        </p:spPr>
      </p:sp>
      <p:sp>
        <p:nvSpPr>
          <p:cNvPr id="1376" name="Shape 1374"/>
          <p:cNvSpPr/>
          <p:nvPr/>
        </p:nvSpPr>
        <p:spPr>
          <a:xfrm>
            <a:off x="6095848" y="5186591"/>
            <a:ext cx="153443" cy="125844"/>
          </a:xfrm>
          <a:prstGeom prst="rect">
            <a:avLst/>
          </a:prstGeom>
          <a:solidFill>
            <a:srgbClr val="1E2747"/>
          </a:solidFill>
          <a:ln/>
        </p:spPr>
      </p:sp>
      <p:sp>
        <p:nvSpPr>
          <p:cNvPr id="1377" name="Shape 1375"/>
          <p:cNvSpPr/>
          <p:nvPr/>
        </p:nvSpPr>
        <p:spPr>
          <a:xfrm>
            <a:off x="6231003" y="5186591"/>
            <a:ext cx="153443" cy="125844"/>
          </a:xfrm>
          <a:prstGeom prst="rect">
            <a:avLst/>
          </a:prstGeom>
          <a:solidFill>
            <a:srgbClr val="1D2847"/>
          </a:solidFill>
          <a:ln/>
        </p:spPr>
      </p:sp>
      <p:sp>
        <p:nvSpPr>
          <p:cNvPr id="1378" name="Shape 1376"/>
          <p:cNvSpPr/>
          <p:nvPr/>
        </p:nvSpPr>
        <p:spPr>
          <a:xfrm>
            <a:off x="6366158" y="5186591"/>
            <a:ext cx="153443" cy="125844"/>
          </a:xfrm>
          <a:prstGeom prst="rect">
            <a:avLst/>
          </a:prstGeom>
          <a:solidFill>
            <a:srgbClr val="1B2947"/>
          </a:solidFill>
          <a:ln/>
        </p:spPr>
      </p:sp>
      <p:sp>
        <p:nvSpPr>
          <p:cNvPr id="1379" name="Shape 1377"/>
          <p:cNvSpPr/>
          <p:nvPr/>
        </p:nvSpPr>
        <p:spPr>
          <a:xfrm>
            <a:off x="6501314" y="5186591"/>
            <a:ext cx="153443" cy="125844"/>
          </a:xfrm>
          <a:prstGeom prst="rect">
            <a:avLst/>
          </a:prstGeom>
          <a:solidFill>
            <a:srgbClr val="1A2947"/>
          </a:solidFill>
          <a:ln/>
        </p:spPr>
      </p:sp>
      <p:sp>
        <p:nvSpPr>
          <p:cNvPr id="1380" name="Shape 1378"/>
          <p:cNvSpPr/>
          <p:nvPr/>
        </p:nvSpPr>
        <p:spPr>
          <a:xfrm>
            <a:off x="6636469" y="5186591"/>
            <a:ext cx="153443" cy="125844"/>
          </a:xfrm>
          <a:prstGeom prst="rect">
            <a:avLst/>
          </a:prstGeom>
          <a:solidFill>
            <a:srgbClr val="182A47"/>
          </a:solidFill>
          <a:ln/>
        </p:spPr>
      </p:sp>
      <p:sp>
        <p:nvSpPr>
          <p:cNvPr id="1381" name="Shape 1379"/>
          <p:cNvSpPr/>
          <p:nvPr/>
        </p:nvSpPr>
        <p:spPr>
          <a:xfrm>
            <a:off x="6771624" y="5186591"/>
            <a:ext cx="153443" cy="125844"/>
          </a:xfrm>
          <a:prstGeom prst="rect">
            <a:avLst/>
          </a:prstGeom>
          <a:solidFill>
            <a:srgbClr val="162B47"/>
          </a:solidFill>
          <a:ln/>
        </p:spPr>
      </p:sp>
      <p:sp>
        <p:nvSpPr>
          <p:cNvPr id="1382" name="Shape 1380"/>
          <p:cNvSpPr/>
          <p:nvPr/>
        </p:nvSpPr>
        <p:spPr>
          <a:xfrm>
            <a:off x="6906780" y="5186591"/>
            <a:ext cx="153443" cy="125844"/>
          </a:xfrm>
          <a:prstGeom prst="rect">
            <a:avLst/>
          </a:prstGeom>
          <a:solidFill>
            <a:srgbClr val="152C48"/>
          </a:solidFill>
          <a:ln/>
        </p:spPr>
      </p:sp>
      <p:sp>
        <p:nvSpPr>
          <p:cNvPr id="1383" name="Shape 1381"/>
          <p:cNvSpPr/>
          <p:nvPr/>
        </p:nvSpPr>
        <p:spPr>
          <a:xfrm>
            <a:off x="7041935" y="5186591"/>
            <a:ext cx="153443" cy="125844"/>
          </a:xfrm>
          <a:prstGeom prst="rect">
            <a:avLst/>
          </a:prstGeom>
          <a:solidFill>
            <a:srgbClr val="132D48"/>
          </a:solidFill>
          <a:ln/>
        </p:spPr>
      </p:sp>
      <p:sp>
        <p:nvSpPr>
          <p:cNvPr id="1384" name="Shape 1382"/>
          <p:cNvSpPr/>
          <p:nvPr/>
        </p:nvSpPr>
        <p:spPr>
          <a:xfrm>
            <a:off x="7177090" y="5186591"/>
            <a:ext cx="153443" cy="125844"/>
          </a:xfrm>
          <a:prstGeom prst="rect">
            <a:avLst/>
          </a:prstGeom>
          <a:solidFill>
            <a:srgbClr val="122D48"/>
          </a:solidFill>
          <a:ln/>
        </p:spPr>
      </p:sp>
      <p:sp>
        <p:nvSpPr>
          <p:cNvPr id="1385" name="Shape 1383"/>
          <p:cNvSpPr/>
          <p:nvPr/>
        </p:nvSpPr>
        <p:spPr>
          <a:xfrm>
            <a:off x="7312246" y="5186591"/>
            <a:ext cx="153443" cy="125844"/>
          </a:xfrm>
          <a:prstGeom prst="rect">
            <a:avLst/>
          </a:prstGeom>
          <a:solidFill>
            <a:srgbClr val="102E48"/>
          </a:solidFill>
          <a:ln/>
        </p:spPr>
      </p:sp>
      <p:sp>
        <p:nvSpPr>
          <p:cNvPr id="1386" name="Shape 1384"/>
          <p:cNvSpPr/>
          <p:nvPr/>
        </p:nvSpPr>
        <p:spPr>
          <a:xfrm>
            <a:off x="7447401" y="5186591"/>
            <a:ext cx="153443" cy="125844"/>
          </a:xfrm>
          <a:prstGeom prst="rect">
            <a:avLst/>
          </a:prstGeom>
          <a:solidFill>
            <a:srgbClr val="0F2F48"/>
          </a:solidFill>
          <a:ln/>
        </p:spPr>
      </p:sp>
      <p:sp>
        <p:nvSpPr>
          <p:cNvPr id="1387" name="Shape 1385"/>
          <p:cNvSpPr/>
          <p:nvPr/>
        </p:nvSpPr>
        <p:spPr>
          <a:xfrm>
            <a:off x="7582556" y="5186591"/>
            <a:ext cx="153443" cy="125844"/>
          </a:xfrm>
          <a:prstGeom prst="rect">
            <a:avLst/>
          </a:prstGeom>
          <a:solidFill>
            <a:srgbClr val="0D2F48"/>
          </a:solidFill>
          <a:ln/>
        </p:spPr>
      </p:sp>
      <p:sp>
        <p:nvSpPr>
          <p:cNvPr id="1388" name="Shape 1386"/>
          <p:cNvSpPr/>
          <p:nvPr/>
        </p:nvSpPr>
        <p:spPr>
          <a:xfrm>
            <a:off x="7717712" y="5186591"/>
            <a:ext cx="126791" cy="125844"/>
          </a:xfrm>
          <a:prstGeom prst="rect">
            <a:avLst/>
          </a:prstGeom>
          <a:solidFill>
            <a:srgbClr val="0B3048"/>
          </a:solidFill>
          <a:ln/>
        </p:spPr>
      </p:sp>
      <p:sp>
        <p:nvSpPr>
          <p:cNvPr id="1389" name="Shape 1387"/>
          <p:cNvSpPr/>
          <p:nvPr/>
        </p:nvSpPr>
        <p:spPr>
          <a:xfrm>
            <a:off x="4400012" y="5294147"/>
            <a:ext cx="92259" cy="125844"/>
          </a:xfrm>
          <a:prstGeom prst="rect">
            <a:avLst/>
          </a:prstGeom>
          <a:solidFill>
            <a:srgbClr val="2F1B41"/>
          </a:solidFill>
          <a:ln/>
        </p:spPr>
      </p:sp>
      <p:sp>
        <p:nvSpPr>
          <p:cNvPr id="1390" name="Shape 1388"/>
          <p:cNvSpPr/>
          <p:nvPr/>
        </p:nvSpPr>
        <p:spPr>
          <a:xfrm>
            <a:off x="4473983" y="5294147"/>
            <a:ext cx="153443" cy="125844"/>
          </a:xfrm>
          <a:prstGeom prst="rect">
            <a:avLst/>
          </a:prstGeom>
          <a:solidFill>
            <a:srgbClr val="2D1B41"/>
          </a:solidFill>
          <a:ln/>
        </p:spPr>
      </p:sp>
      <p:sp>
        <p:nvSpPr>
          <p:cNvPr id="1391" name="Shape 1389"/>
          <p:cNvSpPr/>
          <p:nvPr/>
        </p:nvSpPr>
        <p:spPr>
          <a:xfrm>
            <a:off x="4609139" y="5294147"/>
            <a:ext cx="153443" cy="125844"/>
          </a:xfrm>
          <a:prstGeom prst="rect">
            <a:avLst/>
          </a:prstGeom>
          <a:solidFill>
            <a:srgbClr val="2C1C41"/>
          </a:solidFill>
          <a:ln/>
        </p:spPr>
      </p:sp>
      <p:sp>
        <p:nvSpPr>
          <p:cNvPr id="1392" name="Shape 1390"/>
          <p:cNvSpPr/>
          <p:nvPr/>
        </p:nvSpPr>
        <p:spPr>
          <a:xfrm>
            <a:off x="4744294" y="5294147"/>
            <a:ext cx="153443" cy="125844"/>
          </a:xfrm>
          <a:prstGeom prst="rect">
            <a:avLst/>
          </a:prstGeom>
          <a:solidFill>
            <a:srgbClr val="2A1D41"/>
          </a:solidFill>
          <a:ln/>
        </p:spPr>
      </p:sp>
      <p:sp>
        <p:nvSpPr>
          <p:cNvPr id="1393" name="Shape 1391"/>
          <p:cNvSpPr/>
          <p:nvPr/>
        </p:nvSpPr>
        <p:spPr>
          <a:xfrm>
            <a:off x="4879449" y="5294147"/>
            <a:ext cx="153443" cy="125844"/>
          </a:xfrm>
          <a:prstGeom prst="rect">
            <a:avLst/>
          </a:prstGeom>
          <a:solidFill>
            <a:srgbClr val="291E41"/>
          </a:solidFill>
          <a:ln/>
        </p:spPr>
      </p:sp>
      <p:sp>
        <p:nvSpPr>
          <p:cNvPr id="1394" name="Shape 1392"/>
          <p:cNvSpPr/>
          <p:nvPr/>
        </p:nvSpPr>
        <p:spPr>
          <a:xfrm>
            <a:off x="5014605" y="5294147"/>
            <a:ext cx="153443" cy="125844"/>
          </a:xfrm>
          <a:prstGeom prst="rect">
            <a:avLst/>
          </a:prstGeom>
          <a:solidFill>
            <a:srgbClr val="271E41"/>
          </a:solidFill>
          <a:ln/>
        </p:spPr>
      </p:sp>
      <p:sp>
        <p:nvSpPr>
          <p:cNvPr id="1395" name="Shape 1393"/>
          <p:cNvSpPr/>
          <p:nvPr/>
        </p:nvSpPr>
        <p:spPr>
          <a:xfrm>
            <a:off x="5149760" y="5294147"/>
            <a:ext cx="153443" cy="125844"/>
          </a:xfrm>
          <a:prstGeom prst="rect">
            <a:avLst/>
          </a:prstGeom>
          <a:solidFill>
            <a:srgbClr val="261F41"/>
          </a:solidFill>
          <a:ln/>
        </p:spPr>
      </p:sp>
      <p:sp>
        <p:nvSpPr>
          <p:cNvPr id="1396" name="Shape 1394"/>
          <p:cNvSpPr/>
          <p:nvPr/>
        </p:nvSpPr>
        <p:spPr>
          <a:xfrm>
            <a:off x="5284915" y="5294147"/>
            <a:ext cx="153443" cy="125844"/>
          </a:xfrm>
          <a:prstGeom prst="rect">
            <a:avLst/>
          </a:prstGeom>
          <a:solidFill>
            <a:srgbClr val="242041"/>
          </a:solidFill>
          <a:ln/>
        </p:spPr>
      </p:sp>
      <p:sp>
        <p:nvSpPr>
          <p:cNvPr id="1397" name="Shape 1395"/>
          <p:cNvSpPr/>
          <p:nvPr/>
        </p:nvSpPr>
        <p:spPr>
          <a:xfrm>
            <a:off x="5420071" y="5294147"/>
            <a:ext cx="153443" cy="125844"/>
          </a:xfrm>
          <a:prstGeom prst="rect">
            <a:avLst/>
          </a:prstGeom>
          <a:solidFill>
            <a:srgbClr val="232041"/>
          </a:solidFill>
          <a:ln/>
        </p:spPr>
      </p:sp>
      <p:sp>
        <p:nvSpPr>
          <p:cNvPr id="1398" name="Shape 1396"/>
          <p:cNvSpPr/>
          <p:nvPr/>
        </p:nvSpPr>
        <p:spPr>
          <a:xfrm>
            <a:off x="5555226" y="5294147"/>
            <a:ext cx="153443" cy="125844"/>
          </a:xfrm>
          <a:prstGeom prst="rect">
            <a:avLst/>
          </a:prstGeom>
          <a:solidFill>
            <a:srgbClr val="222141"/>
          </a:solidFill>
          <a:ln/>
        </p:spPr>
      </p:sp>
      <p:sp>
        <p:nvSpPr>
          <p:cNvPr id="1399" name="Shape 1397"/>
          <p:cNvSpPr/>
          <p:nvPr/>
        </p:nvSpPr>
        <p:spPr>
          <a:xfrm>
            <a:off x="5690382" y="5294147"/>
            <a:ext cx="153443" cy="125844"/>
          </a:xfrm>
          <a:prstGeom prst="rect">
            <a:avLst/>
          </a:prstGeom>
          <a:solidFill>
            <a:srgbClr val="202241"/>
          </a:solidFill>
          <a:ln/>
        </p:spPr>
      </p:sp>
      <p:sp>
        <p:nvSpPr>
          <p:cNvPr id="1400" name="Shape 1398"/>
          <p:cNvSpPr/>
          <p:nvPr/>
        </p:nvSpPr>
        <p:spPr>
          <a:xfrm>
            <a:off x="5825537" y="5294147"/>
            <a:ext cx="153443" cy="125844"/>
          </a:xfrm>
          <a:prstGeom prst="rect">
            <a:avLst/>
          </a:prstGeom>
          <a:solidFill>
            <a:srgbClr val="1F2241"/>
          </a:solidFill>
          <a:ln/>
        </p:spPr>
      </p:sp>
      <p:sp>
        <p:nvSpPr>
          <p:cNvPr id="1401" name="Shape 1399"/>
          <p:cNvSpPr/>
          <p:nvPr/>
        </p:nvSpPr>
        <p:spPr>
          <a:xfrm>
            <a:off x="5960692" y="5294147"/>
            <a:ext cx="153443" cy="125844"/>
          </a:xfrm>
          <a:prstGeom prst="rect">
            <a:avLst/>
          </a:prstGeom>
          <a:solidFill>
            <a:srgbClr val="1D2341"/>
          </a:solidFill>
          <a:ln/>
        </p:spPr>
      </p:sp>
      <p:sp>
        <p:nvSpPr>
          <p:cNvPr id="1402" name="Shape 1400"/>
          <p:cNvSpPr/>
          <p:nvPr/>
        </p:nvSpPr>
        <p:spPr>
          <a:xfrm>
            <a:off x="6095848" y="5294147"/>
            <a:ext cx="153443" cy="125844"/>
          </a:xfrm>
          <a:prstGeom prst="rect">
            <a:avLst/>
          </a:prstGeom>
          <a:solidFill>
            <a:srgbClr val="1C2441"/>
          </a:solidFill>
          <a:ln/>
        </p:spPr>
      </p:sp>
      <p:sp>
        <p:nvSpPr>
          <p:cNvPr id="1403" name="Shape 1401"/>
          <p:cNvSpPr/>
          <p:nvPr/>
        </p:nvSpPr>
        <p:spPr>
          <a:xfrm>
            <a:off x="6231003" y="5294147"/>
            <a:ext cx="153443" cy="125844"/>
          </a:xfrm>
          <a:prstGeom prst="rect">
            <a:avLst/>
          </a:prstGeom>
          <a:solidFill>
            <a:srgbClr val="1A2441"/>
          </a:solidFill>
          <a:ln/>
        </p:spPr>
      </p:sp>
      <p:sp>
        <p:nvSpPr>
          <p:cNvPr id="1404" name="Shape 1402"/>
          <p:cNvSpPr/>
          <p:nvPr/>
        </p:nvSpPr>
        <p:spPr>
          <a:xfrm>
            <a:off x="6366158" y="5294147"/>
            <a:ext cx="153443" cy="125844"/>
          </a:xfrm>
          <a:prstGeom prst="rect">
            <a:avLst/>
          </a:prstGeom>
          <a:solidFill>
            <a:srgbClr val="192541"/>
          </a:solidFill>
          <a:ln/>
        </p:spPr>
      </p:sp>
      <p:sp>
        <p:nvSpPr>
          <p:cNvPr id="1405" name="Shape 1403"/>
          <p:cNvSpPr/>
          <p:nvPr/>
        </p:nvSpPr>
        <p:spPr>
          <a:xfrm>
            <a:off x="6501314" y="5294147"/>
            <a:ext cx="153443" cy="125844"/>
          </a:xfrm>
          <a:prstGeom prst="rect">
            <a:avLst/>
          </a:prstGeom>
          <a:solidFill>
            <a:srgbClr val="172641"/>
          </a:solidFill>
          <a:ln/>
        </p:spPr>
      </p:sp>
      <p:sp>
        <p:nvSpPr>
          <p:cNvPr id="1406" name="Shape 1404"/>
          <p:cNvSpPr/>
          <p:nvPr/>
        </p:nvSpPr>
        <p:spPr>
          <a:xfrm>
            <a:off x="6636469" y="5294147"/>
            <a:ext cx="153443" cy="125844"/>
          </a:xfrm>
          <a:prstGeom prst="rect">
            <a:avLst/>
          </a:prstGeom>
          <a:solidFill>
            <a:srgbClr val="162641"/>
          </a:solidFill>
          <a:ln/>
        </p:spPr>
      </p:sp>
      <p:sp>
        <p:nvSpPr>
          <p:cNvPr id="1407" name="Shape 1405"/>
          <p:cNvSpPr/>
          <p:nvPr/>
        </p:nvSpPr>
        <p:spPr>
          <a:xfrm>
            <a:off x="6771624" y="5294147"/>
            <a:ext cx="153443" cy="125844"/>
          </a:xfrm>
          <a:prstGeom prst="rect">
            <a:avLst/>
          </a:prstGeom>
          <a:solidFill>
            <a:srgbClr val="152741"/>
          </a:solidFill>
          <a:ln/>
        </p:spPr>
      </p:sp>
      <p:sp>
        <p:nvSpPr>
          <p:cNvPr id="1408" name="Shape 1406"/>
          <p:cNvSpPr/>
          <p:nvPr/>
        </p:nvSpPr>
        <p:spPr>
          <a:xfrm>
            <a:off x="6906780" y="5294147"/>
            <a:ext cx="153443" cy="125844"/>
          </a:xfrm>
          <a:prstGeom prst="rect">
            <a:avLst/>
          </a:prstGeom>
          <a:solidFill>
            <a:srgbClr val="132842"/>
          </a:solidFill>
          <a:ln/>
        </p:spPr>
      </p:sp>
      <p:sp>
        <p:nvSpPr>
          <p:cNvPr id="1409" name="Shape 1407"/>
          <p:cNvSpPr/>
          <p:nvPr/>
        </p:nvSpPr>
        <p:spPr>
          <a:xfrm>
            <a:off x="7041935" y="5294147"/>
            <a:ext cx="153443" cy="125844"/>
          </a:xfrm>
          <a:prstGeom prst="rect">
            <a:avLst/>
          </a:prstGeom>
          <a:solidFill>
            <a:srgbClr val="122942"/>
          </a:solidFill>
          <a:ln/>
        </p:spPr>
      </p:sp>
      <p:sp>
        <p:nvSpPr>
          <p:cNvPr id="1410" name="Shape 1408"/>
          <p:cNvSpPr/>
          <p:nvPr/>
        </p:nvSpPr>
        <p:spPr>
          <a:xfrm>
            <a:off x="7177090" y="5294147"/>
            <a:ext cx="153443" cy="125844"/>
          </a:xfrm>
          <a:prstGeom prst="rect">
            <a:avLst/>
          </a:prstGeom>
          <a:solidFill>
            <a:srgbClr val="102942"/>
          </a:solidFill>
          <a:ln/>
        </p:spPr>
      </p:sp>
      <p:sp>
        <p:nvSpPr>
          <p:cNvPr id="1411" name="Shape 1409"/>
          <p:cNvSpPr/>
          <p:nvPr/>
        </p:nvSpPr>
        <p:spPr>
          <a:xfrm>
            <a:off x="7312246" y="5294147"/>
            <a:ext cx="153443" cy="125844"/>
          </a:xfrm>
          <a:prstGeom prst="rect">
            <a:avLst/>
          </a:prstGeom>
          <a:solidFill>
            <a:srgbClr val="0F2A42"/>
          </a:solidFill>
          <a:ln/>
        </p:spPr>
      </p:sp>
      <p:sp>
        <p:nvSpPr>
          <p:cNvPr id="1412" name="Shape 1410"/>
          <p:cNvSpPr/>
          <p:nvPr/>
        </p:nvSpPr>
        <p:spPr>
          <a:xfrm>
            <a:off x="7447401" y="5294147"/>
            <a:ext cx="153443" cy="125844"/>
          </a:xfrm>
          <a:prstGeom prst="rect">
            <a:avLst/>
          </a:prstGeom>
          <a:solidFill>
            <a:srgbClr val="0D2B42"/>
          </a:solidFill>
          <a:ln/>
        </p:spPr>
      </p:sp>
      <p:sp>
        <p:nvSpPr>
          <p:cNvPr id="1413" name="Shape 1411"/>
          <p:cNvSpPr/>
          <p:nvPr/>
        </p:nvSpPr>
        <p:spPr>
          <a:xfrm>
            <a:off x="7582556" y="5294147"/>
            <a:ext cx="153443" cy="125844"/>
          </a:xfrm>
          <a:prstGeom prst="rect">
            <a:avLst/>
          </a:prstGeom>
          <a:solidFill>
            <a:srgbClr val="0C2B42"/>
          </a:solidFill>
          <a:ln/>
        </p:spPr>
      </p:sp>
      <p:sp>
        <p:nvSpPr>
          <p:cNvPr id="1414" name="Shape 1412"/>
          <p:cNvSpPr/>
          <p:nvPr/>
        </p:nvSpPr>
        <p:spPr>
          <a:xfrm>
            <a:off x="7717712" y="5294147"/>
            <a:ext cx="73971" cy="125844"/>
          </a:xfrm>
          <a:prstGeom prst="rect">
            <a:avLst/>
          </a:prstGeom>
          <a:solidFill>
            <a:srgbClr val="0A2C42"/>
          </a:solidFill>
          <a:ln/>
        </p:spPr>
      </p:sp>
      <p:sp>
        <p:nvSpPr>
          <p:cNvPr id="1415" name="Shape 1413"/>
          <p:cNvSpPr/>
          <p:nvPr/>
        </p:nvSpPr>
        <p:spPr>
          <a:xfrm>
            <a:off x="4622292" y="5401704"/>
            <a:ext cx="5135" cy="125844"/>
          </a:xfrm>
          <a:prstGeom prst="rect">
            <a:avLst/>
          </a:prstGeom>
          <a:solidFill>
            <a:srgbClr val="29193B"/>
          </a:solidFill>
          <a:ln/>
        </p:spPr>
      </p:sp>
      <p:sp>
        <p:nvSpPr>
          <p:cNvPr id="1416" name="Shape 1414"/>
          <p:cNvSpPr/>
          <p:nvPr/>
        </p:nvSpPr>
        <p:spPr>
          <a:xfrm>
            <a:off x="4622292" y="5401704"/>
            <a:ext cx="140290" cy="125844"/>
          </a:xfrm>
          <a:prstGeom prst="rect">
            <a:avLst/>
          </a:prstGeom>
          <a:solidFill>
            <a:srgbClr val="281A3B"/>
          </a:solidFill>
          <a:ln/>
        </p:spPr>
      </p:sp>
      <p:sp>
        <p:nvSpPr>
          <p:cNvPr id="1417" name="Shape 1415"/>
          <p:cNvSpPr/>
          <p:nvPr/>
        </p:nvSpPr>
        <p:spPr>
          <a:xfrm>
            <a:off x="4744294" y="5401704"/>
            <a:ext cx="153443" cy="125844"/>
          </a:xfrm>
          <a:prstGeom prst="rect">
            <a:avLst/>
          </a:prstGeom>
          <a:solidFill>
            <a:srgbClr val="261A3B"/>
          </a:solidFill>
          <a:ln/>
        </p:spPr>
      </p:sp>
      <p:sp>
        <p:nvSpPr>
          <p:cNvPr id="1418" name="Shape 1416"/>
          <p:cNvSpPr/>
          <p:nvPr/>
        </p:nvSpPr>
        <p:spPr>
          <a:xfrm>
            <a:off x="4879449" y="5401704"/>
            <a:ext cx="153443" cy="125844"/>
          </a:xfrm>
          <a:prstGeom prst="rect">
            <a:avLst/>
          </a:prstGeom>
          <a:solidFill>
            <a:srgbClr val="251B3B"/>
          </a:solidFill>
          <a:ln/>
        </p:spPr>
      </p:sp>
      <p:sp>
        <p:nvSpPr>
          <p:cNvPr id="1419" name="Shape 1417"/>
          <p:cNvSpPr/>
          <p:nvPr/>
        </p:nvSpPr>
        <p:spPr>
          <a:xfrm>
            <a:off x="5014605" y="5401704"/>
            <a:ext cx="153443" cy="125844"/>
          </a:xfrm>
          <a:prstGeom prst="rect">
            <a:avLst/>
          </a:prstGeom>
          <a:solidFill>
            <a:srgbClr val="241B3B"/>
          </a:solidFill>
          <a:ln/>
        </p:spPr>
      </p:sp>
      <p:sp>
        <p:nvSpPr>
          <p:cNvPr id="1420" name="Shape 1418"/>
          <p:cNvSpPr/>
          <p:nvPr/>
        </p:nvSpPr>
        <p:spPr>
          <a:xfrm>
            <a:off x="5149760" y="5401704"/>
            <a:ext cx="153443" cy="125844"/>
          </a:xfrm>
          <a:prstGeom prst="rect">
            <a:avLst/>
          </a:prstGeom>
          <a:solidFill>
            <a:srgbClr val="221C3B"/>
          </a:solidFill>
          <a:ln/>
        </p:spPr>
      </p:sp>
      <p:sp>
        <p:nvSpPr>
          <p:cNvPr id="1421" name="Shape 1419"/>
          <p:cNvSpPr/>
          <p:nvPr/>
        </p:nvSpPr>
        <p:spPr>
          <a:xfrm>
            <a:off x="5284915" y="5401704"/>
            <a:ext cx="153443" cy="125844"/>
          </a:xfrm>
          <a:prstGeom prst="rect">
            <a:avLst/>
          </a:prstGeom>
          <a:solidFill>
            <a:srgbClr val="211D3B"/>
          </a:solidFill>
          <a:ln/>
        </p:spPr>
      </p:sp>
      <p:sp>
        <p:nvSpPr>
          <p:cNvPr id="1422" name="Shape 1420"/>
          <p:cNvSpPr/>
          <p:nvPr/>
        </p:nvSpPr>
        <p:spPr>
          <a:xfrm>
            <a:off x="5420071" y="5401704"/>
            <a:ext cx="153443" cy="125844"/>
          </a:xfrm>
          <a:prstGeom prst="rect">
            <a:avLst/>
          </a:prstGeom>
          <a:solidFill>
            <a:srgbClr val="201D3B"/>
          </a:solidFill>
          <a:ln/>
        </p:spPr>
      </p:sp>
      <p:sp>
        <p:nvSpPr>
          <p:cNvPr id="1423" name="Shape 1421"/>
          <p:cNvSpPr/>
          <p:nvPr/>
        </p:nvSpPr>
        <p:spPr>
          <a:xfrm>
            <a:off x="5555226" y="5401704"/>
            <a:ext cx="153443" cy="125844"/>
          </a:xfrm>
          <a:prstGeom prst="rect">
            <a:avLst/>
          </a:prstGeom>
          <a:solidFill>
            <a:srgbClr val="1F1E3B"/>
          </a:solidFill>
          <a:ln/>
        </p:spPr>
      </p:sp>
      <p:sp>
        <p:nvSpPr>
          <p:cNvPr id="1424" name="Shape 1422"/>
          <p:cNvSpPr/>
          <p:nvPr/>
        </p:nvSpPr>
        <p:spPr>
          <a:xfrm>
            <a:off x="5690382" y="5401704"/>
            <a:ext cx="153443" cy="125844"/>
          </a:xfrm>
          <a:prstGeom prst="rect">
            <a:avLst/>
          </a:prstGeom>
          <a:solidFill>
            <a:srgbClr val="1D1F3B"/>
          </a:solidFill>
          <a:ln/>
        </p:spPr>
      </p:sp>
      <p:sp>
        <p:nvSpPr>
          <p:cNvPr id="1425" name="Shape 1423"/>
          <p:cNvSpPr/>
          <p:nvPr/>
        </p:nvSpPr>
        <p:spPr>
          <a:xfrm>
            <a:off x="5825537" y="5401704"/>
            <a:ext cx="153443" cy="125844"/>
          </a:xfrm>
          <a:prstGeom prst="rect">
            <a:avLst/>
          </a:prstGeom>
          <a:solidFill>
            <a:srgbClr val="1C1F3B"/>
          </a:solidFill>
          <a:ln/>
        </p:spPr>
      </p:sp>
      <p:sp>
        <p:nvSpPr>
          <p:cNvPr id="1426" name="Shape 1424"/>
          <p:cNvSpPr/>
          <p:nvPr/>
        </p:nvSpPr>
        <p:spPr>
          <a:xfrm>
            <a:off x="5960692" y="5401704"/>
            <a:ext cx="153443" cy="125844"/>
          </a:xfrm>
          <a:prstGeom prst="rect">
            <a:avLst/>
          </a:prstGeom>
          <a:solidFill>
            <a:srgbClr val="1B203B"/>
          </a:solidFill>
          <a:ln/>
        </p:spPr>
      </p:sp>
      <p:sp>
        <p:nvSpPr>
          <p:cNvPr id="1427" name="Shape 1425"/>
          <p:cNvSpPr/>
          <p:nvPr/>
        </p:nvSpPr>
        <p:spPr>
          <a:xfrm>
            <a:off x="6095848" y="5401704"/>
            <a:ext cx="153443" cy="125844"/>
          </a:xfrm>
          <a:prstGeom prst="rect">
            <a:avLst/>
          </a:prstGeom>
          <a:solidFill>
            <a:srgbClr val="19213B"/>
          </a:solidFill>
          <a:ln/>
        </p:spPr>
      </p:sp>
      <p:sp>
        <p:nvSpPr>
          <p:cNvPr id="1428" name="Shape 1426"/>
          <p:cNvSpPr/>
          <p:nvPr/>
        </p:nvSpPr>
        <p:spPr>
          <a:xfrm>
            <a:off x="6231003" y="5401704"/>
            <a:ext cx="153443" cy="125844"/>
          </a:xfrm>
          <a:prstGeom prst="rect">
            <a:avLst/>
          </a:prstGeom>
          <a:solidFill>
            <a:srgbClr val="18213B"/>
          </a:solidFill>
          <a:ln/>
        </p:spPr>
      </p:sp>
      <p:sp>
        <p:nvSpPr>
          <p:cNvPr id="1429" name="Shape 1427"/>
          <p:cNvSpPr/>
          <p:nvPr/>
        </p:nvSpPr>
        <p:spPr>
          <a:xfrm>
            <a:off x="6366158" y="5401704"/>
            <a:ext cx="153443" cy="125844"/>
          </a:xfrm>
          <a:prstGeom prst="rect">
            <a:avLst/>
          </a:prstGeom>
          <a:solidFill>
            <a:srgbClr val="17223B"/>
          </a:solidFill>
          <a:ln/>
        </p:spPr>
      </p:sp>
      <p:sp>
        <p:nvSpPr>
          <p:cNvPr id="1430" name="Shape 1428"/>
          <p:cNvSpPr/>
          <p:nvPr/>
        </p:nvSpPr>
        <p:spPr>
          <a:xfrm>
            <a:off x="6501314" y="5401704"/>
            <a:ext cx="153443" cy="125844"/>
          </a:xfrm>
          <a:prstGeom prst="rect">
            <a:avLst/>
          </a:prstGeom>
          <a:solidFill>
            <a:srgbClr val="15223B"/>
          </a:solidFill>
          <a:ln/>
        </p:spPr>
      </p:sp>
      <p:sp>
        <p:nvSpPr>
          <p:cNvPr id="1431" name="Shape 1429"/>
          <p:cNvSpPr/>
          <p:nvPr/>
        </p:nvSpPr>
        <p:spPr>
          <a:xfrm>
            <a:off x="6636469" y="5401704"/>
            <a:ext cx="153443" cy="125844"/>
          </a:xfrm>
          <a:prstGeom prst="rect">
            <a:avLst/>
          </a:prstGeom>
          <a:solidFill>
            <a:srgbClr val="14233B"/>
          </a:solidFill>
          <a:ln/>
        </p:spPr>
      </p:sp>
      <p:sp>
        <p:nvSpPr>
          <p:cNvPr id="1432" name="Shape 1430"/>
          <p:cNvSpPr/>
          <p:nvPr/>
        </p:nvSpPr>
        <p:spPr>
          <a:xfrm>
            <a:off x="6771624" y="5401704"/>
            <a:ext cx="153443" cy="125844"/>
          </a:xfrm>
          <a:prstGeom prst="rect">
            <a:avLst/>
          </a:prstGeom>
          <a:solidFill>
            <a:srgbClr val="13243B"/>
          </a:solidFill>
          <a:ln/>
        </p:spPr>
      </p:sp>
      <p:sp>
        <p:nvSpPr>
          <p:cNvPr id="1433" name="Shape 1431"/>
          <p:cNvSpPr/>
          <p:nvPr/>
        </p:nvSpPr>
        <p:spPr>
          <a:xfrm>
            <a:off x="6906780" y="5401704"/>
            <a:ext cx="153443" cy="125844"/>
          </a:xfrm>
          <a:prstGeom prst="rect">
            <a:avLst/>
          </a:prstGeom>
          <a:solidFill>
            <a:srgbClr val="11243C"/>
          </a:solidFill>
          <a:ln/>
        </p:spPr>
      </p:sp>
      <p:sp>
        <p:nvSpPr>
          <p:cNvPr id="1434" name="Shape 1432"/>
          <p:cNvSpPr/>
          <p:nvPr/>
        </p:nvSpPr>
        <p:spPr>
          <a:xfrm>
            <a:off x="7041935" y="5401704"/>
            <a:ext cx="153443" cy="125844"/>
          </a:xfrm>
          <a:prstGeom prst="rect">
            <a:avLst/>
          </a:prstGeom>
          <a:solidFill>
            <a:srgbClr val="10253C"/>
          </a:solidFill>
          <a:ln/>
        </p:spPr>
      </p:sp>
      <p:sp>
        <p:nvSpPr>
          <p:cNvPr id="1435" name="Shape 1433"/>
          <p:cNvSpPr/>
          <p:nvPr/>
        </p:nvSpPr>
        <p:spPr>
          <a:xfrm>
            <a:off x="7177090" y="5401704"/>
            <a:ext cx="153443" cy="125844"/>
          </a:xfrm>
          <a:prstGeom prst="rect">
            <a:avLst/>
          </a:prstGeom>
          <a:solidFill>
            <a:srgbClr val="0F263C"/>
          </a:solidFill>
          <a:ln/>
        </p:spPr>
      </p:sp>
      <p:sp>
        <p:nvSpPr>
          <p:cNvPr id="1436" name="Shape 1434"/>
          <p:cNvSpPr/>
          <p:nvPr/>
        </p:nvSpPr>
        <p:spPr>
          <a:xfrm>
            <a:off x="7312246" y="5401704"/>
            <a:ext cx="153443" cy="125844"/>
          </a:xfrm>
          <a:prstGeom prst="rect">
            <a:avLst/>
          </a:prstGeom>
          <a:solidFill>
            <a:srgbClr val="0D263C"/>
          </a:solidFill>
          <a:ln/>
        </p:spPr>
      </p:sp>
      <p:sp>
        <p:nvSpPr>
          <p:cNvPr id="1437" name="Shape 1435"/>
          <p:cNvSpPr/>
          <p:nvPr/>
        </p:nvSpPr>
        <p:spPr>
          <a:xfrm>
            <a:off x="7447401" y="5401704"/>
            <a:ext cx="122002" cy="125844"/>
          </a:xfrm>
          <a:prstGeom prst="rect">
            <a:avLst/>
          </a:prstGeom>
          <a:solidFill>
            <a:srgbClr val="0C273C"/>
          </a:solidFill>
          <a:ln/>
        </p:spPr>
      </p:sp>
      <p:sp>
        <p:nvSpPr>
          <p:cNvPr id="1438" name="Text 1436"/>
          <p:cNvSpPr txBox="1"/>
          <p:nvPr/>
        </p:nvSpPr>
        <p:spPr>
          <a:xfrm>
            <a:off x="5181448" y="5044745"/>
            <a:ext cx="1828800" cy="338328"/>
          </a:xfrm>
          <a:prstGeom prst="rect">
            <a:avLst/>
          </a:prstGeom>
          <a:noFill/>
          <a:ln/>
        </p:spPr>
        <p:txBody>
          <a:bodyPr wrap="none" rtlCol="0" anchor="t"/>
          <a:lstStyle/>
          <a:p>
            <a:pPr algn="ctr" indent="0" marL="0">
              <a:buNone/>
            </a:pPr>
            <a:r>
              <a:rPr lang="nl-NL" sz="1600" dirty="0">
                <a:solidFill>
                  <a:srgbClr val="FFFFFF"/>
                </a:solidFill>
                <a:latin typeface="Kanit" pitchFamily="34" charset="0"/>
                <a:ea typeface="Kanit" pitchFamily="34" charset="-122"/>
                <a:cs typeface="Kanit" pitchFamily="34" charset="-120"/>
              </a:rPr>
              <a:t>Verhalen</a:t>
            </a:r>
            <a:endParaRPr lang="nl-NL" sz="1600" dirty="0"/>
          </a:p>
        </p:txBody>
      </p:sp>
      <p:sp>
        <p:nvSpPr>
          <p:cNvPr id="1439" name="Text 1437"/>
          <p:cNvSpPr txBox="1"/>
          <p:nvPr/>
        </p:nvSpPr>
        <p:spPr>
          <a:xfrm>
            <a:off x="4742078" y="5629046"/>
            <a:ext cx="2708453" cy="568757"/>
          </a:xfrm>
          <a:prstGeom prst="rect">
            <a:avLst/>
          </a:prstGeom>
          <a:noFill/>
          <a:ln/>
        </p:spPr>
        <p:txBody>
          <a:bodyPr wrap="square" rtlCol="0" anchor="t"/>
          <a:lstStyle/>
          <a:p>
            <a:pPr algn="ctr" indent="0" marL="0">
              <a:lnSpc>
                <a:spcPct val="150000"/>
              </a:lnSpc>
              <a:buNone/>
            </a:pPr>
            <a:r>
              <a:rPr lang="nl-NL" sz="1100" dirty="0">
                <a:solidFill>
                  <a:srgbClr val="FFFFFF"/>
                </a:solidFill>
                <a:latin typeface="Kanit" pitchFamily="34" charset="0"/>
                <a:ea typeface="Kanit" pitchFamily="34" charset="-122"/>
                <a:cs typeface="Kanit" pitchFamily="34" charset="-120"/>
              </a:rPr>
              <a:t>Laat de mensen, momenten en successen achter je merk zien.</a:t>
            </a:r>
            <a:endParaRPr lang="nl-NL" sz="1100" dirty="0"/>
          </a:p>
        </p:txBody>
      </p:sp>
      <p:sp>
        <p:nvSpPr>
          <p:cNvPr id="1440" name="Shape 1438"/>
          <p:cNvSpPr/>
          <p:nvPr/>
        </p:nvSpPr>
        <p:spPr>
          <a:xfrm>
            <a:off x="8105242" y="3079699"/>
            <a:ext cx="3514039" cy="3238805"/>
          </a:xfrm>
          <a:prstGeom prst="roundRect">
            <a:avLst>
              <a:gd name="adj" fmla="val 8159"/>
            </a:avLst>
          </a:prstGeom>
          <a:solidFill>
            <a:srgbClr val="50A6D4"/>
          </a:solidFill>
          <a:ln/>
        </p:spPr>
      </p:sp>
      <p:sp>
        <p:nvSpPr>
          <p:cNvPr id="1441" name="Shape 1439"/>
          <p:cNvSpPr/>
          <p:nvPr/>
        </p:nvSpPr>
        <p:spPr>
          <a:xfrm>
            <a:off x="8105242" y="3343961"/>
            <a:ext cx="63925" cy="2710282"/>
          </a:xfrm>
          <a:prstGeom prst="rect">
            <a:avLst/>
          </a:prstGeom>
          <a:solidFill>
            <a:srgbClr val="5B64FA"/>
          </a:solidFill>
          <a:ln/>
        </p:spPr>
      </p:sp>
      <p:sp>
        <p:nvSpPr>
          <p:cNvPr id="1442" name="Shape 1440"/>
          <p:cNvSpPr/>
          <p:nvPr/>
        </p:nvSpPr>
        <p:spPr>
          <a:xfrm>
            <a:off x="8150878" y="3195511"/>
            <a:ext cx="63925" cy="3007182"/>
          </a:xfrm>
          <a:prstGeom prst="rect">
            <a:avLst/>
          </a:prstGeom>
          <a:solidFill>
            <a:srgbClr val="5B66F9"/>
          </a:solidFill>
          <a:ln/>
        </p:spPr>
      </p:sp>
      <p:sp>
        <p:nvSpPr>
          <p:cNvPr id="1443" name="Shape 1441"/>
          <p:cNvSpPr/>
          <p:nvPr/>
        </p:nvSpPr>
        <p:spPr>
          <a:xfrm>
            <a:off x="8196515" y="3144187"/>
            <a:ext cx="63925" cy="3109828"/>
          </a:xfrm>
          <a:prstGeom prst="rect">
            <a:avLst/>
          </a:prstGeom>
          <a:solidFill>
            <a:srgbClr val="5A67F8"/>
          </a:solidFill>
          <a:ln/>
        </p:spPr>
      </p:sp>
      <p:sp>
        <p:nvSpPr>
          <p:cNvPr id="1444" name="Shape 1442"/>
          <p:cNvSpPr/>
          <p:nvPr/>
        </p:nvSpPr>
        <p:spPr>
          <a:xfrm>
            <a:off x="8242152" y="3112410"/>
            <a:ext cx="63925" cy="3173384"/>
          </a:xfrm>
          <a:prstGeom prst="rect">
            <a:avLst/>
          </a:prstGeom>
          <a:solidFill>
            <a:srgbClr val="5A69F7"/>
          </a:solidFill>
          <a:ln/>
        </p:spPr>
      </p:sp>
      <p:sp>
        <p:nvSpPr>
          <p:cNvPr id="1445" name="Shape 1443"/>
          <p:cNvSpPr/>
          <p:nvPr/>
        </p:nvSpPr>
        <p:spPr>
          <a:xfrm>
            <a:off x="8287789" y="3092650"/>
            <a:ext cx="63925" cy="3212903"/>
          </a:xfrm>
          <a:prstGeom prst="rect">
            <a:avLst/>
          </a:prstGeom>
          <a:solidFill>
            <a:srgbClr val="5A6BF6"/>
          </a:solidFill>
          <a:ln/>
        </p:spPr>
      </p:sp>
      <p:sp>
        <p:nvSpPr>
          <p:cNvPr id="1446" name="Shape 1444"/>
          <p:cNvSpPr/>
          <p:nvPr/>
        </p:nvSpPr>
        <p:spPr>
          <a:xfrm>
            <a:off x="8333426" y="3082173"/>
            <a:ext cx="63925" cy="3233856"/>
          </a:xfrm>
          <a:prstGeom prst="rect">
            <a:avLst/>
          </a:prstGeom>
          <a:solidFill>
            <a:srgbClr val="596DF5"/>
          </a:solidFill>
          <a:ln/>
        </p:spPr>
      </p:sp>
      <p:sp>
        <p:nvSpPr>
          <p:cNvPr id="1447" name="Shape 1445"/>
          <p:cNvSpPr/>
          <p:nvPr/>
        </p:nvSpPr>
        <p:spPr>
          <a:xfrm>
            <a:off x="8379063" y="3079699"/>
            <a:ext cx="63925" cy="3238805"/>
          </a:xfrm>
          <a:prstGeom prst="rect">
            <a:avLst/>
          </a:prstGeom>
          <a:solidFill>
            <a:srgbClr val="596EF4"/>
          </a:solidFill>
          <a:ln/>
        </p:spPr>
      </p:sp>
      <p:sp>
        <p:nvSpPr>
          <p:cNvPr id="1448" name="Shape 1446"/>
          <p:cNvSpPr/>
          <p:nvPr/>
        </p:nvSpPr>
        <p:spPr>
          <a:xfrm>
            <a:off x="8424700" y="3079699"/>
            <a:ext cx="63925" cy="3238805"/>
          </a:xfrm>
          <a:prstGeom prst="rect">
            <a:avLst/>
          </a:prstGeom>
          <a:solidFill>
            <a:srgbClr val="5970F3"/>
          </a:solidFill>
          <a:ln/>
        </p:spPr>
      </p:sp>
      <p:sp>
        <p:nvSpPr>
          <p:cNvPr id="1449" name="Shape 1447"/>
          <p:cNvSpPr/>
          <p:nvPr/>
        </p:nvSpPr>
        <p:spPr>
          <a:xfrm>
            <a:off x="8470337" y="3079699"/>
            <a:ext cx="63925" cy="3238805"/>
          </a:xfrm>
          <a:prstGeom prst="rect">
            <a:avLst/>
          </a:prstGeom>
          <a:solidFill>
            <a:srgbClr val="5972F2"/>
          </a:solidFill>
          <a:ln/>
        </p:spPr>
      </p:sp>
      <p:sp>
        <p:nvSpPr>
          <p:cNvPr id="1450" name="Shape 1448"/>
          <p:cNvSpPr/>
          <p:nvPr/>
        </p:nvSpPr>
        <p:spPr>
          <a:xfrm>
            <a:off x="8515973" y="3079699"/>
            <a:ext cx="63925" cy="3238805"/>
          </a:xfrm>
          <a:prstGeom prst="rect">
            <a:avLst/>
          </a:prstGeom>
          <a:solidFill>
            <a:srgbClr val="5873F1"/>
          </a:solidFill>
          <a:ln/>
        </p:spPr>
      </p:sp>
      <p:sp>
        <p:nvSpPr>
          <p:cNvPr id="1451" name="Shape 1449"/>
          <p:cNvSpPr/>
          <p:nvPr/>
        </p:nvSpPr>
        <p:spPr>
          <a:xfrm>
            <a:off x="8561610" y="3079699"/>
            <a:ext cx="63925" cy="3238805"/>
          </a:xfrm>
          <a:prstGeom prst="rect">
            <a:avLst/>
          </a:prstGeom>
          <a:solidFill>
            <a:srgbClr val="5875F0"/>
          </a:solidFill>
          <a:ln/>
        </p:spPr>
      </p:sp>
      <p:sp>
        <p:nvSpPr>
          <p:cNvPr id="1452" name="Shape 1450"/>
          <p:cNvSpPr/>
          <p:nvPr/>
        </p:nvSpPr>
        <p:spPr>
          <a:xfrm>
            <a:off x="8607247" y="3079699"/>
            <a:ext cx="63925" cy="3238805"/>
          </a:xfrm>
          <a:prstGeom prst="rect">
            <a:avLst/>
          </a:prstGeom>
          <a:solidFill>
            <a:srgbClr val="5877EF"/>
          </a:solidFill>
          <a:ln/>
        </p:spPr>
      </p:sp>
      <p:sp>
        <p:nvSpPr>
          <p:cNvPr id="1453" name="Shape 1451"/>
          <p:cNvSpPr/>
          <p:nvPr/>
        </p:nvSpPr>
        <p:spPr>
          <a:xfrm>
            <a:off x="8652884" y="3079699"/>
            <a:ext cx="63925" cy="3238805"/>
          </a:xfrm>
          <a:prstGeom prst="rect">
            <a:avLst/>
          </a:prstGeom>
          <a:solidFill>
            <a:srgbClr val="5779EE"/>
          </a:solidFill>
          <a:ln/>
        </p:spPr>
      </p:sp>
      <p:sp>
        <p:nvSpPr>
          <p:cNvPr id="1454" name="Shape 1452"/>
          <p:cNvSpPr/>
          <p:nvPr/>
        </p:nvSpPr>
        <p:spPr>
          <a:xfrm>
            <a:off x="8698521" y="3079699"/>
            <a:ext cx="63925" cy="3238805"/>
          </a:xfrm>
          <a:prstGeom prst="rect">
            <a:avLst/>
          </a:prstGeom>
          <a:solidFill>
            <a:srgbClr val="577AED"/>
          </a:solidFill>
          <a:ln/>
        </p:spPr>
      </p:sp>
      <p:sp>
        <p:nvSpPr>
          <p:cNvPr id="1455" name="Shape 1453"/>
          <p:cNvSpPr/>
          <p:nvPr/>
        </p:nvSpPr>
        <p:spPr>
          <a:xfrm>
            <a:off x="8744158" y="3079699"/>
            <a:ext cx="63925" cy="3238805"/>
          </a:xfrm>
          <a:prstGeom prst="rect">
            <a:avLst/>
          </a:prstGeom>
          <a:solidFill>
            <a:srgbClr val="577CEC"/>
          </a:solidFill>
          <a:ln/>
        </p:spPr>
      </p:sp>
      <p:sp>
        <p:nvSpPr>
          <p:cNvPr id="1456" name="Shape 1454"/>
          <p:cNvSpPr/>
          <p:nvPr/>
        </p:nvSpPr>
        <p:spPr>
          <a:xfrm>
            <a:off x="8789795" y="3079699"/>
            <a:ext cx="63925" cy="3238805"/>
          </a:xfrm>
          <a:prstGeom prst="rect">
            <a:avLst/>
          </a:prstGeom>
          <a:solidFill>
            <a:srgbClr val="577EEB"/>
          </a:solidFill>
          <a:ln/>
        </p:spPr>
      </p:sp>
      <p:sp>
        <p:nvSpPr>
          <p:cNvPr id="1457" name="Shape 1455"/>
          <p:cNvSpPr/>
          <p:nvPr/>
        </p:nvSpPr>
        <p:spPr>
          <a:xfrm>
            <a:off x="8835432" y="3079699"/>
            <a:ext cx="63925" cy="3238805"/>
          </a:xfrm>
          <a:prstGeom prst="rect">
            <a:avLst/>
          </a:prstGeom>
          <a:solidFill>
            <a:srgbClr val="5680EA"/>
          </a:solidFill>
          <a:ln/>
        </p:spPr>
      </p:sp>
      <p:sp>
        <p:nvSpPr>
          <p:cNvPr id="1458" name="Shape 1456"/>
          <p:cNvSpPr/>
          <p:nvPr/>
        </p:nvSpPr>
        <p:spPr>
          <a:xfrm>
            <a:off x="8881068" y="3079699"/>
            <a:ext cx="63925" cy="3238805"/>
          </a:xfrm>
          <a:prstGeom prst="rect">
            <a:avLst/>
          </a:prstGeom>
          <a:solidFill>
            <a:srgbClr val="5681E9"/>
          </a:solidFill>
          <a:ln/>
        </p:spPr>
      </p:sp>
      <p:sp>
        <p:nvSpPr>
          <p:cNvPr id="1459" name="Shape 1457"/>
          <p:cNvSpPr/>
          <p:nvPr/>
        </p:nvSpPr>
        <p:spPr>
          <a:xfrm>
            <a:off x="8926705" y="3079699"/>
            <a:ext cx="63925" cy="3238805"/>
          </a:xfrm>
          <a:prstGeom prst="rect">
            <a:avLst/>
          </a:prstGeom>
          <a:solidFill>
            <a:srgbClr val="5683E8"/>
          </a:solidFill>
          <a:ln/>
        </p:spPr>
      </p:sp>
      <p:sp>
        <p:nvSpPr>
          <p:cNvPr id="1460" name="Shape 1458"/>
          <p:cNvSpPr/>
          <p:nvPr/>
        </p:nvSpPr>
        <p:spPr>
          <a:xfrm>
            <a:off x="8972342" y="3079699"/>
            <a:ext cx="63925" cy="3238805"/>
          </a:xfrm>
          <a:prstGeom prst="rect">
            <a:avLst/>
          </a:prstGeom>
          <a:solidFill>
            <a:srgbClr val="5585E7"/>
          </a:solidFill>
          <a:ln/>
        </p:spPr>
      </p:sp>
      <p:sp>
        <p:nvSpPr>
          <p:cNvPr id="1461" name="Shape 1459"/>
          <p:cNvSpPr/>
          <p:nvPr/>
        </p:nvSpPr>
        <p:spPr>
          <a:xfrm>
            <a:off x="9017979" y="3079699"/>
            <a:ext cx="63925" cy="3238805"/>
          </a:xfrm>
          <a:prstGeom prst="rect">
            <a:avLst/>
          </a:prstGeom>
          <a:solidFill>
            <a:srgbClr val="5586E6"/>
          </a:solidFill>
          <a:ln/>
        </p:spPr>
      </p:sp>
      <p:sp>
        <p:nvSpPr>
          <p:cNvPr id="1462" name="Shape 1460"/>
          <p:cNvSpPr/>
          <p:nvPr/>
        </p:nvSpPr>
        <p:spPr>
          <a:xfrm>
            <a:off x="9063616" y="3079699"/>
            <a:ext cx="63925" cy="3238805"/>
          </a:xfrm>
          <a:prstGeom prst="rect">
            <a:avLst/>
          </a:prstGeom>
          <a:solidFill>
            <a:srgbClr val="5588E5"/>
          </a:solidFill>
          <a:ln/>
        </p:spPr>
      </p:sp>
      <p:sp>
        <p:nvSpPr>
          <p:cNvPr id="1463" name="Shape 1461"/>
          <p:cNvSpPr/>
          <p:nvPr/>
        </p:nvSpPr>
        <p:spPr>
          <a:xfrm>
            <a:off x="9109253" y="3079699"/>
            <a:ext cx="63925" cy="3238805"/>
          </a:xfrm>
          <a:prstGeom prst="rect">
            <a:avLst/>
          </a:prstGeom>
          <a:solidFill>
            <a:srgbClr val="558AE4"/>
          </a:solidFill>
          <a:ln/>
        </p:spPr>
      </p:sp>
      <p:sp>
        <p:nvSpPr>
          <p:cNvPr id="1464" name="Shape 1462"/>
          <p:cNvSpPr/>
          <p:nvPr/>
        </p:nvSpPr>
        <p:spPr>
          <a:xfrm>
            <a:off x="9154890" y="3079699"/>
            <a:ext cx="63925" cy="3238805"/>
          </a:xfrm>
          <a:prstGeom prst="rect">
            <a:avLst/>
          </a:prstGeom>
          <a:solidFill>
            <a:srgbClr val="548CE3"/>
          </a:solidFill>
          <a:ln/>
        </p:spPr>
      </p:sp>
      <p:sp>
        <p:nvSpPr>
          <p:cNvPr id="1465" name="Shape 1463"/>
          <p:cNvSpPr/>
          <p:nvPr/>
        </p:nvSpPr>
        <p:spPr>
          <a:xfrm>
            <a:off x="9200527" y="3079699"/>
            <a:ext cx="63925" cy="3238805"/>
          </a:xfrm>
          <a:prstGeom prst="rect">
            <a:avLst/>
          </a:prstGeom>
          <a:solidFill>
            <a:srgbClr val="548DE2"/>
          </a:solidFill>
          <a:ln/>
        </p:spPr>
      </p:sp>
      <p:sp>
        <p:nvSpPr>
          <p:cNvPr id="1466" name="Shape 1464"/>
          <p:cNvSpPr/>
          <p:nvPr/>
        </p:nvSpPr>
        <p:spPr>
          <a:xfrm>
            <a:off x="9246163" y="3079699"/>
            <a:ext cx="63925" cy="3238805"/>
          </a:xfrm>
          <a:prstGeom prst="rect">
            <a:avLst/>
          </a:prstGeom>
          <a:solidFill>
            <a:srgbClr val="548FE1"/>
          </a:solidFill>
          <a:ln/>
        </p:spPr>
      </p:sp>
      <p:sp>
        <p:nvSpPr>
          <p:cNvPr id="1467" name="Shape 1465"/>
          <p:cNvSpPr/>
          <p:nvPr/>
        </p:nvSpPr>
        <p:spPr>
          <a:xfrm>
            <a:off x="9291800" y="3079699"/>
            <a:ext cx="63925" cy="3238805"/>
          </a:xfrm>
          <a:prstGeom prst="rect">
            <a:avLst/>
          </a:prstGeom>
          <a:solidFill>
            <a:srgbClr val="5391E0"/>
          </a:solidFill>
          <a:ln/>
        </p:spPr>
      </p:sp>
      <p:sp>
        <p:nvSpPr>
          <p:cNvPr id="1468" name="Shape 1466"/>
          <p:cNvSpPr/>
          <p:nvPr/>
        </p:nvSpPr>
        <p:spPr>
          <a:xfrm>
            <a:off x="9337437" y="3079699"/>
            <a:ext cx="63925" cy="3238805"/>
          </a:xfrm>
          <a:prstGeom prst="rect">
            <a:avLst/>
          </a:prstGeom>
          <a:solidFill>
            <a:srgbClr val="5393DF"/>
          </a:solidFill>
          <a:ln/>
        </p:spPr>
      </p:sp>
      <p:sp>
        <p:nvSpPr>
          <p:cNvPr id="1469" name="Shape 1467"/>
          <p:cNvSpPr/>
          <p:nvPr/>
        </p:nvSpPr>
        <p:spPr>
          <a:xfrm>
            <a:off x="9383074" y="3079699"/>
            <a:ext cx="63925" cy="3238805"/>
          </a:xfrm>
          <a:prstGeom prst="rect">
            <a:avLst/>
          </a:prstGeom>
          <a:solidFill>
            <a:srgbClr val="5394DE"/>
          </a:solidFill>
          <a:ln/>
        </p:spPr>
      </p:sp>
      <p:sp>
        <p:nvSpPr>
          <p:cNvPr id="1470" name="Shape 1468"/>
          <p:cNvSpPr/>
          <p:nvPr/>
        </p:nvSpPr>
        <p:spPr>
          <a:xfrm>
            <a:off x="9428711" y="3079699"/>
            <a:ext cx="63925" cy="3238805"/>
          </a:xfrm>
          <a:prstGeom prst="rect">
            <a:avLst/>
          </a:prstGeom>
          <a:solidFill>
            <a:srgbClr val="5396DD"/>
          </a:solidFill>
          <a:ln/>
        </p:spPr>
      </p:sp>
      <p:sp>
        <p:nvSpPr>
          <p:cNvPr id="1471" name="Shape 1469"/>
          <p:cNvSpPr/>
          <p:nvPr/>
        </p:nvSpPr>
        <p:spPr>
          <a:xfrm>
            <a:off x="9474348" y="3079699"/>
            <a:ext cx="63925" cy="3238805"/>
          </a:xfrm>
          <a:prstGeom prst="rect">
            <a:avLst/>
          </a:prstGeom>
          <a:solidFill>
            <a:srgbClr val="5298DC"/>
          </a:solidFill>
          <a:ln/>
        </p:spPr>
      </p:sp>
      <p:sp>
        <p:nvSpPr>
          <p:cNvPr id="1472" name="Shape 1470"/>
          <p:cNvSpPr/>
          <p:nvPr/>
        </p:nvSpPr>
        <p:spPr>
          <a:xfrm>
            <a:off x="9519985" y="3079699"/>
            <a:ext cx="63925" cy="3238805"/>
          </a:xfrm>
          <a:prstGeom prst="rect">
            <a:avLst/>
          </a:prstGeom>
          <a:solidFill>
            <a:srgbClr val="5299DB"/>
          </a:solidFill>
          <a:ln/>
        </p:spPr>
      </p:sp>
      <p:sp>
        <p:nvSpPr>
          <p:cNvPr id="1473" name="Shape 1471"/>
          <p:cNvSpPr/>
          <p:nvPr/>
        </p:nvSpPr>
        <p:spPr>
          <a:xfrm>
            <a:off x="9565622" y="3079699"/>
            <a:ext cx="63925" cy="3238805"/>
          </a:xfrm>
          <a:prstGeom prst="rect">
            <a:avLst/>
          </a:prstGeom>
          <a:solidFill>
            <a:srgbClr val="529BDA"/>
          </a:solidFill>
          <a:ln/>
        </p:spPr>
      </p:sp>
      <p:sp>
        <p:nvSpPr>
          <p:cNvPr id="1474" name="Shape 1472"/>
          <p:cNvSpPr/>
          <p:nvPr/>
        </p:nvSpPr>
        <p:spPr>
          <a:xfrm>
            <a:off x="9611258" y="3079699"/>
            <a:ext cx="63925" cy="3238805"/>
          </a:xfrm>
          <a:prstGeom prst="rect">
            <a:avLst/>
          </a:prstGeom>
          <a:solidFill>
            <a:srgbClr val="519DD9"/>
          </a:solidFill>
          <a:ln/>
        </p:spPr>
      </p:sp>
      <p:sp>
        <p:nvSpPr>
          <p:cNvPr id="1475" name="Shape 1473"/>
          <p:cNvSpPr/>
          <p:nvPr/>
        </p:nvSpPr>
        <p:spPr>
          <a:xfrm>
            <a:off x="9656895" y="3079699"/>
            <a:ext cx="63925" cy="3238805"/>
          </a:xfrm>
          <a:prstGeom prst="rect">
            <a:avLst/>
          </a:prstGeom>
          <a:solidFill>
            <a:srgbClr val="519FD8"/>
          </a:solidFill>
          <a:ln/>
        </p:spPr>
      </p:sp>
      <p:sp>
        <p:nvSpPr>
          <p:cNvPr id="1476" name="Shape 1474"/>
          <p:cNvSpPr/>
          <p:nvPr/>
        </p:nvSpPr>
        <p:spPr>
          <a:xfrm>
            <a:off x="9702532" y="3079699"/>
            <a:ext cx="63925" cy="3238805"/>
          </a:xfrm>
          <a:prstGeom prst="rect">
            <a:avLst/>
          </a:prstGeom>
          <a:solidFill>
            <a:srgbClr val="51A0D7"/>
          </a:solidFill>
          <a:ln/>
        </p:spPr>
      </p:sp>
      <p:sp>
        <p:nvSpPr>
          <p:cNvPr id="1477" name="Shape 1475"/>
          <p:cNvSpPr/>
          <p:nvPr/>
        </p:nvSpPr>
        <p:spPr>
          <a:xfrm>
            <a:off x="9748169" y="3079699"/>
            <a:ext cx="63925" cy="3238805"/>
          </a:xfrm>
          <a:prstGeom prst="rect">
            <a:avLst/>
          </a:prstGeom>
          <a:solidFill>
            <a:srgbClr val="51A2D6"/>
          </a:solidFill>
          <a:ln/>
        </p:spPr>
      </p:sp>
      <p:sp>
        <p:nvSpPr>
          <p:cNvPr id="1478" name="Shape 1476"/>
          <p:cNvSpPr/>
          <p:nvPr/>
        </p:nvSpPr>
        <p:spPr>
          <a:xfrm>
            <a:off x="9793806" y="3079699"/>
            <a:ext cx="63925" cy="3238805"/>
          </a:xfrm>
          <a:prstGeom prst="rect">
            <a:avLst/>
          </a:prstGeom>
          <a:solidFill>
            <a:srgbClr val="50A4D5"/>
          </a:solidFill>
          <a:ln/>
        </p:spPr>
      </p:sp>
      <p:sp>
        <p:nvSpPr>
          <p:cNvPr id="1479" name="Shape 1477"/>
          <p:cNvSpPr/>
          <p:nvPr/>
        </p:nvSpPr>
        <p:spPr>
          <a:xfrm>
            <a:off x="9839443" y="3079699"/>
            <a:ext cx="63925" cy="3238805"/>
          </a:xfrm>
          <a:prstGeom prst="rect">
            <a:avLst/>
          </a:prstGeom>
          <a:solidFill>
            <a:srgbClr val="50A6D4"/>
          </a:solidFill>
          <a:ln/>
        </p:spPr>
      </p:sp>
      <p:sp>
        <p:nvSpPr>
          <p:cNvPr id="1480" name="Shape 1478"/>
          <p:cNvSpPr/>
          <p:nvPr/>
        </p:nvSpPr>
        <p:spPr>
          <a:xfrm>
            <a:off x="9885080" y="3079699"/>
            <a:ext cx="63925" cy="3238805"/>
          </a:xfrm>
          <a:prstGeom prst="rect">
            <a:avLst/>
          </a:prstGeom>
          <a:solidFill>
            <a:srgbClr val="50A7D3"/>
          </a:solidFill>
          <a:ln/>
        </p:spPr>
      </p:sp>
      <p:sp>
        <p:nvSpPr>
          <p:cNvPr id="1481" name="Shape 1479"/>
          <p:cNvSpPr/>
          <p:nvPr/>
        </p:nvSpPr>
        <p:spPr>
          <a:xfrm>
            <a:off x="9930717" y="3079699"/>
            <a:ext cx="63925" cy="3238805"/>
          </a:xfrm>
          <a:prstGeom prst="rect">
            <a:avLst/>
          </a:prstGeom>
          <a:solidFill>
            <a:srgbClr val="4FA9D2"/>
          </a:solidFill>
          <a:ln/>
        </p:spPr>
      </p:sp>
      <p:sp>
        <p:nvSpPr>
          <p:cNvPr id="1482" name="Shape 1480"/>
          <p:cNvSpPr/>
          <p:nvPr/>
        </p:nvSpPr>
        <p:spPr>
          <a:xfrm>
            <a:off x="9976353" y="3079699"/>
            <a:ext cx="63925" cy="3238805"/>
          </a:xfrm>
          <a:prstGeom prst="rect">
            <a:avLst/>
          </a:prstGeom>
          <a:solidFill>
            <a:srgbClr val="4FABD1"/>
          </a:solidFill>
          <a:ln/>
        </p:spPr>
      </p:sp>
      <p:sp>
        <p:nvSpPr>
          <p:cNvPr id="1483" name="Shape 1481"/>
          <p:cNvSpPr/>
          <p:nvPr/>
        </p:nvSpPr>
        <p:spPr>
          <a:xfrm>
            <a:off x="10021990" y="3079699"/>
            <a:ext cx="63925" cy="3238805"/>
          </a:xfrm>
          <a:prstGeom prst="rect">
            <a:avLst/>
          </a:prstGeom>
          <a:solidFill>
            <a:srgbClr val="4FACD0"/>
          </a:solidFill>
          <a:ln/>
        </p:spPr>
      </p:sp>
      <p:sp>
        <p:nvSpPr>
          <p:cNvPr id="1484" name="Shape 1482"/>
          <p:cNvSpPr/>
          <p:nvPr/>
        </p:nvSpPr>
        <p:spPr>
          <a:xfrm>
            <a:off x="10067627" y="3079699"/>
            <a:ext cx="63925" cy="3238805"/>
          </a:xfrm>
          <a:prstGeom prst="rect">
            <a:avLst/>
          </a:prstGeom>
          <a:solidFill>
            <a:srgbClr val="4FAECF"/>
          </a:solidFill>
          <a:ln/>
        </p:spPr>
      </p:sp>
      <p:sp>
        <p:nvSpPr>
          <p:cNvPr id="1485" name="Shape 1483"/>
          <p:cNvSpPr/>
          <p:nvPr/>
        </p:nvSpPr>
        <p:spPr>
          <a:xfrm>
            <a:off x="10113264" y="3079699"/>
            <a:ext cx="63925" cy="3238805"/>
          </a:xfrm>
          <a:prstGeom prst="rect">
            <a:avLst/>
          </a:prstGeom>
          <a:solidFill>
            <a:srgbClr val="4EB0CE"/>
          </a:solidFill>
          <a:ln/>
        </p:spPr>
      </p:sp>
      <p:sp>
        <p:nvSpPr>
          <p:cNvPr id="1486" name="Shape 1484"/>
          <p:cNvSpPr/>
          <p:nvPr/>
        </p:nvSpPr>
        <p:spPr>
          <a:xfrm>
            <a:off x="10158901" y="3079699"/>
            <a:ext cx="63925" cy="3238805"/>
          </a:xfrm>
          <a:prstGeom prst="rect">
            <a:avLst/>
          </a:prstGeom>
          <a:solidFill>
            <a:srgbClr val="4EB2CD"/>
          </a:solidFill>
          <a:ln/>
        </p:spPr>
      </p:sp>
      <p:sp>
        <p:nvSpPr>
          <p:cNvPr id="1487" name="Shape 1485"/>
          <p:cNvSpPr/>
          <p:nvPr/>
        </p:nvSpPr>
        <p:spPr>
          <a:xfrm>
            <a:off x="10204538" y="3079699"/>
            <a:ext cx="63925" cy="3238805"/>
          </a:xfrm>
          <a:prstGeom prst="rect">
            <a:avLst/>
          </a:prstGeom>
          <a:solidFill>
            <a:srgbClr val="4EB3CC"/>
          </a:solidFill>
          <a:ln/>
        </p:spPr>
      </p:sp>
      <p:sp>
        <p:nvSpPr>
          <p:cNvPr id="1488" name="Shape 1486"/>
          <p:cNvSpPr/>
          <p:nvPr/>
        </p:nvSpPr>
        <p:spPr>
          <a:xfrm>
            <a:off x="10250175" y="3079699"/>
            <a:ext cx="63925" cy="3238805"/>
          </a:xfrm>
          <a:prstGeom prst="rect">
            <a:avLst/>
          </a:prstGeom>
          <a:solidFill>
            <a:srgbClr val="4DB5CB"/>
          </a:solidFill>
          <a:ln/>
        </p:spPr>
      </p:sp>
      <p:sp>
        <p:nvSpPr>
          <p:cNvPr id="1489" name="Shape 1487"/>
          <p:cNvSpPr/>
          <p:nvPr/>
        </p:nvSpPr>
        <p:spPr>
          <a:xfrm>
            <a:off x="10295811" y="3079699"/>
            <a:ext cx="63925" cy="3238805"/>
          </a:xfrm>
          <a:prstGeom prst="rect">
            <a:avLst/>
          </a:prstGeom>
          <a:solidFill>
            <a:srgbClr val="4DB7CA"/>
          </a:solidFill>
          <a:ln/>
        </p:spPr>
      </p:sp>
      <p:sp>
        <p:nvSpPr>
          <p:cNvPr id="1490" name="Shape 1488"/>
          <p:cNvSpPr/>
          <p:nvPr/>
        </p:nvSpPr>
        <p:spPr>
          <a:xfrm>
            <a:off x="10341448" y="3079699"/>
            <a:ext cx="63925" cy="3238805"/>
          </a:xfrm>
          <a:prstGeom prst="rect">
            <a:avLst/>
          </a:prstGeom>
          <a:solidFill>
            <a:srgbClr val="4DB9C9"/>
          </a:solidFill>
          <a:ln/>
        </p:spPr>
      </p:sp>
      <p:sp>
        <p:nvSpPr>
          <p:cNvPr id="1491" name="Shape 1489"/>
          <p:cNvSpPr/>
          <p:nvPr/>
        </p:nvSpPr>
        <p:spPr>
          <a:xfrm>
            <a:off x="10387085" y="3079699"/>
            <a:ext cx="63925" cy="3238805"/>
          </a:xfrm>
          <a:prstGeom prst="rect">
            <a:avLst/>
          </a:prstGeom>
          <a:solidFill>
            <a:srgbClr val="4DBAC8"/>
          </a:solidFill>
          <a:ln/>
        </p:spPr>
      </p:sp>
      <p:sp>
        <p:nvSpPr>
          <p:cNvPr id="1492" name="Shape 1490"/>
          <p:cNvSpPr/>
          <p:nvPr/>
        </p:nvSpPr>
        <p:spPr>
          <a:xfrm>
            <a:off x="10432722" y="3079699"/>
            <a:ext cx="63925" cy="3238805"/>
          </a:xfrm>
          <a:prstGeom prst="rect">
            <a:avLst/>
          </a:prstGeom>
          <a:solidFill>
            <a:srgbClr val="4CBCC7"/>
          </a:solidFill>
          <a:ln/>
        </p:spPr>
      </p:sp>
      <p:sp>
        <p:nvSpPr>
          <p:cNvPr id="1493" name="Shape 1491"/>
          <p:cNvSpPr/>
          <p:nvPr/>
        </p:nvSpPr>
        <p:spPr>
          <a:xfrm>
            <a:off x="10478359" y="3079699"/>
            <a:ext cx="63925" cy="3238805"/>
          </a:xfrm>
          <a:prstGeom prst="rect">
            <a:avLst/>
          </a:prstGeom>
          <a:solidFill>
            <a:srgbClr val="4CBEC6"/>
          </a:solidFill>
          <a:ln/>
        </p:spPr>
      </p:sp>
      <p:sp>
        <p:nvSpPr>
          <p:cNvPr id="1494" name="Shape 1492"/>
          <p:cNvSpPr/>
          <p:nvPr/>
        </p:nvSpPr>
        <p:spPr>
          <a:xfrm>
            <a:off x="10523996" y="3079699"/>
            <a:ext cx="63925" cy="3238805"/>
          </a:xfrm>
          <a:prstGeom prst="rect">
            <a:avLst/>
          </a:prstGeom>
          <a:solidFill>
            <a:srgbClr val="4CBFC5"/>
          </a:solidFill>
          <a:ln/>
        </p:spPr>
      </p:sp>
      <p:sp>
        <p:nvSpPr>
          <p:cNvPr id="1495" name="Shape 1493"/>
          <p:cNvSpPr/>
          <p:nvPr/>
        </p:nvSpPr>
        <p:spPr>
          <a:xfrm>
            <a:off x="10569633" y="3079699"/>
            <a:ext cx="63925" cy="3238805"/>
          </a:xfrm>
          <a:prstGeom prst="rect">
            <a:avLst/>
          </a:prstGeom>
          <a:solidFill>
            <a:srgbClr val="4BC1C4"/>
          </a:solidFill>
          <a:ln/>
        </p:spPr>
      </p:sp>
      <p:sp>
        <p:nvSpPr>
          <p:cNvPr id="1496" name="Shape 1494"/>
          <p:cNvSpPr/>
          <p:nvPr/>
        </p:nvSpPr>
        <p:spPr>
          <a:xfrm>
            <a:off x="10615270" y="3079699"/>
            <a:ext cx="63925" cy="3238805"/>
          </a:xfrm>
          <a:prstGeom prst="rect">
            <a:avLst/>
          </a:prstGeom>
          <a:solidFill>
            <a:srgbClr val="4BC3C3"/>
          </a:solidFill>
          <a:ln/>
        </p:spPr>
      </p:sp>
      <p:sp>
        <p:nvSpPr>
          <p:cNvPr id="1497" name="Shape 1495"/>
          <p:cNvSpPr/>
          <p:nvPr/>
        </p:nvSpPr>
        <p:spPr>
          <a:xfrm>
            <a:off x="10660906" y="3079699"/>
            <a:ext cx="63925" cy="3238805"/>
          </a:xfrm>
          <a:prstGeom prst="rect">
            <a:avLst/>
          </a:prstGeom>
          <a:solidFill>
            <a:srgbClr val="4BC5C2"/>
          </a:solidFill>
          <a:ln/>
        </p:spPr>
      </p:sp>
      <p:sp>
        <p:nvSpPr>
          <p:cNvPr id="1498" name="Shape 1496"/>
          <p:cNvSpPr/>
          <p:nvPr/>
        </p:nvSpPr>
        <p:spPr>
          <a:xfrm>
            <a:off x="10706543" y="3079699"/>
            <a:ext cx="63925" cy="3238805"/>
          </a:xfrm>
          <a:prstGeom prst="rect">
            <a:avLst/>
          </a:prstGeom>
          <a:solidFill>
            <a:srgbClr val="4BC6C1"/>
          </a:solidFill>
          <a:ln/>
        </p:spPr>
      </p:sp>
      <p:sp>
        <p:nvSpPr>
          <p:cNvPr id="1499" name="Shape 1497"/>
          <p:cNvSpPr/>
          <p:nvPr/>
        </p:nvSpPr>
        <p:spPr>
          <a:xfrm>
            <a:off x="10752180" y="3079699"/>
            <a:ext cx="63925" cy="3238805"/>
          </a:xfrm>
          <a:prstGeom prst="rect">
            <a:avLst/>
          </a:prstGeom>
          <a:solidFill>
            <a:srgbClr val="4AC8C0"/>
          </a:solidFill>
          <a:ln/>
        </p:spPr>
      </p:sp>
      <p:sp>
        <p:nvSpPr>
          <p:cNvPr id="1500" name="Shape 1498"/>
          <p:cNvSpPr/>
          <p:nvPr/>
        </p:nvSpPr>
        <p:spPr>
          <a:xfrm>
            <a:off x="10797817" y="3079699"/>
            <a:ext cx="63925" cy="3238805"/>
          </a:xfrm>
          <a:prstGeom prst="rect">
            <a:avLst/>
          </a:prstGeom>
          <a:solidFill>
            <a:srgbClr val="4ACABF"/>
          </a:solidFill>
          <a:ln/>
        </p:spPr>
      </p:sp>
      <p:sp>
        <p:nvSpPr>
          <p:cNvPr id="1501" name="Shape 1499"/>
          <p:cNvSpPr/>
          <p:nvPr/>
        </p:nvSpPr>
        <p:spPr>
          <a:xfrm>
            <a:off x="10843454" y="3079699"/>
            <a:ext cx="63925" cy="3238805"/>
          </a:xfrm>
          <a:prstGeom prst="rect">
            <a:avLst/>
          </a:prstGeom>
          <a:solidFill>
            <a:srgbClr val="4ACCBE"/>
          </a:solidFill>
          <a:ln/>
        </p:spPr>
      </p:sp>
      <p:sp>
        <p:nvSpPr>
          <p:cNvPr id="1502" name="Shape 1500"/>
          <p:cNvSpPr/>
          <p:nvPr/>
        </p:nvSpPr>
        <p:spPr>
          <a:xfrm>
            <a:off x="10889091" y="3079699"/>
            <a:ext cx="63925" cy="3238805"/>
          </a:xfrm>
          <a:prstGeom prst="rect">
            <a:avLst/>
          </a:prstGeom>
          <a:solidFill>
            <a:srgbClr val="49CDBD"/>
          </a:solidFill>
          <a:ln/>
        </p:spPr>
      </p:sp>
      <p:sp>
        <p:nvSpPr>
          <p:cNvPr id="1503" name="Shape 1501"/>
          <p:cNvSpPr/>
          <p:nvPr/>
        </p:nvSpPr>
        <p:spPr>
          <a:xfrm>
            <a:off x="10934728" y="3079699"/>
            <a:ext cx="63925" cy="3238805"/>
          </a:xfrm>
          <a:prstGeom prst="rect">
            <a:avLst/>
          </a:prstGeom>
          <a:solidFill>
            <a:srgbClr val="49CFBC"/>
          </a:solidFill>
          <a:ln/>
        </p:spPr>
      </p:sp>
      <p:sp>
        <p:nvSpPr>
          <p:cNvPr id="1504" name="Shape 1502"/>
          <p:cNvSpPr/>
          <p:nvPr/>
        </p:nvSpPr>
        <p:spPr>
          <a:xfrm>
            <a:off x="10980365" y="3079699"/>
            <a:ext cx="63925" cy="3238805"/>
          </a:xfrm>
          <a:prstGeom prst="rect">
            <a:avLst/>
          </a:prstGeom>
          <a:solidFill>
            <a:srgbClr val="49D1BB"/>
          </a:solidFill>
          <a:ln/>
        </p:spPr>
      </p:sp>
      <p:sp>
        <p:nvSpPr>
          <p:cNvPr id="1505" name="Shape 1503"/>
          <p:cNvSpPr/>
          <p:nvPr/>
        </p:nvSpPr>
        <p:spPr>
          <a:xfrm>
            <a:off x="11026001" y="3079699"/>
            <a:ext cx="63925" cy="3238805"/>
          </a:xfrm>
          <a:prstGeom prst="rect">
            <a:avLst/>
          </a:prstGeom>
          <a:solidFill>
            <a:srgbClr val="49D2BA"/>
          </a:solidFill>
          <a:ln/>
        </p:spPr>
      </p:sp>
      <p:sp>
        <p:nvSpPr>
          <p:cNvPr id="1506" name="Shape 1504"/>
          <p:cNvSpPr/>
          <p:nvPr/>
        </p:nvSpPr>
        <p:spPr>
          <a:xfrm>
            <a:off x="11071638" y="3079699"/>
            <a:ext cx="63925" cy="3238805"/>
          </a:xfrm>
          <a:prstGeom prst="rect">
            <a:avLst/>
          </a:prstGeom>
          <a:solidFill>
            <a:srgbClr val="48D4B9"/>
          </a:solidFill>
          <a:ln/>
        </p:spPr>
      </p:sp>
      <p:sp>
        <p:nvSpPr>
          <p:cNvPr id="1507" name="Shape 1505"/>
          <p:cNvSpPr/>
          <p:nvPr/>
        </p:nvSpPr>
        <p:spPr>
          <a:xfrm>
            <a:off x="11117275" y="3079699"/>
            <a:ext cx="63925" cy="3238805"/>
          </a:xfrm>
          <a:prstGeom prst="rect">
            <a:avLst/>
          </a:prstGeom>
          <a:solidFill>
            <a:srgbClr val="48D6B8"/>
          </a:solidFill>
          <a:ln/>
        </p:spPr>
      </p:sp>
      <p:sp>
        <p:nvSpPr>
          <p:cNvPr id="1508" name="Shape 1506"/>
          <p:cNvSpPr/>
          <p:nvPr/>
        </p:nvSpPr>
        <p:spPr>
          <a:xfrm>
            <a:off x="11162912" y="3079699"/>
            <a:ext cx="63925" cy="3238805"/>
          </a:xfrm>
          <a:prstGeom prst="rect">
            <a:avLst/>
          </a:prstGeom>
          <a:solidFill>
            <a:srgbClr val="48D8B7"/>
          </a:solidFill>
          <a:ln/>
        </p:spPr>
      </p:sp>
      <p:sp>
        <p:nvSpPr>
          <p:cNvPr id="1509" name="Shape 1507"/>
          <p:cNvSpPr/>
          <p:nvPr/>
        </p:nvSpPr>
        <p:spPr>
          <a:xfrm>
            <a:off x="11208549" y="3079699"/>
            <a:ext cx="63925" cy="3238805"/>
          </a:xfrm>
          <a:prstGeom prst="rect">
            <a:avLst/>
          </a:prstGeom>
          <a:solidFill>
            <a:srgbClr val="47D9B6"/>
          </a:solidFill>
          <a:ln/>
        </p:spPr>
      </p:sp>
      <p:sp>
        <p:nvSpPr>
          <p:cNvPr id="1510" name="Shape 1508"/>
          <p:cNvSpPr/>
          <p:nvPr/>
        </p:nvSpPr>
        <p:spPr>
          <a:xfrm>
            <a:off x="11254186" y="3079699"/>
            <a:ext cx="63925" cy="3238805"/>
          </a:xfrm>
          <a:prstGeom prst="rect">
            <a:avLst/>
          </a:prstGeom>
          <a:solidFill>
            <a:srgbClr val="47DBB5"/>
          </a:solidFill>
          <a:ln/>
        </p:spPr>
      </p:sp>
      <p:sp>
        <p:nvSpPr>
          <p:cNvPr id="1511" name="Shape 1509"/>
          <p:cNvSpPr/>
          <p:nvPr/>
        </p:nvSpPr>
        <p:spPr>
          <a:xfrm>
            <a:off x="11299823" y="3079699"/>
            <a:ext cx="63925" cy="3238805"/>
          </a:xfrm>
          <a:prstGeom prst="rect">
            <a:avLst/>
          </a:prstGeom>
          <a:solidFill>
            <a:srgbClr val="47DDB4"/>
          </a:solidFill>
          <a:ln/>
        </p:spPr>
      </p:sp>
      <p:sp>
        <p:nvSpPr>
          <p:cNvPr id="1512" name="Shape 1510"/>
          <p:cNvSpPr/>
          <p:nvPr/>
        </p:nvSpPr>
        <p:spPr>
          <a:xfrm>
            <a:off x="11345460" y="3082173"/>
            <a:ext cx="63925" cy="3233856"/>
          </a:xfrm>
          <a:prstGeom prst="rect">
            <a:avLst/>
          </a:prstGeom>
          <a:solidFill>
            <a:srgbClr val="47DFB3"/>
          </a:solidFill>
          <a:ln/>
        </p:spPr>
      </p:sp>
      <p:sp>
        <p:nvSpPr>
          <p:cNvPr id="1513" name="Shape 1511"/>
          <p:cNvSpPr/>
          <p:nvPr/>
        </p:nvSpPr>
        <p:spPr>
          <a:xfrm>
            <a:off x="11391096" y="3092650"/>
            <a:ext cx="63925" cy="3212903"/>
          </a:xfrm>
          <a:prstGeom prst="rect">
            <a:avLst/>
          </a:prstGeom>
          <a:solidFill>
            <a:srgbClr val="46E0B2"/>
          </a:solidFill>
          <a:ln/>
        </p:spPr>
      </p:sp>
      <p:sp>
        <p:nvSpPr>
          <p:cNvPr id="1514" name="Shape 1512"/>
          <p:cNvSpPr/>
          <p:nvPr/>
        </p:nvSpPr>
        <p:spPr>
          <a:xfrm>
            <a:off x="11436733" y="3112410"/>
            <a:ext cx="63925" cy="3173384"/>
          </a:xfrm>
          <a:prstGeom prst="rect">
            <a:avLst/>
          </a:prstGeom>
          <a:solidFill>
            <a:srgbClr val="46E2B1"/>
          </a:solidFill>
          <a:ln/>
        </p:spPr>
      </p:sp>
      <p:sp>
        <p:nvSpPr>
          <p:cNvPr id="1515" name="Shape 1513"/>
          <p:cNvSpPr/>
          <p:nvPr/>
        </p:nvSpPr>
        <p:spPr>
          <a:xfrm>
            <a:off x="11482370" y="3144187"/>
            <a:ext cx="63925" cy="3109828"/>
          </a:xfrm>
          <a:prstGeom prst="rect">
            <a:avLst/>
          </a:prstGeom>
          <a:solidFill>
            <a:srgbClr val="46E4B0"/>
          </a:solidFill>
          <a:ln/>
        </p:spPr>
      </p:sp>
      <p:sp>
        <p:nvSpPr>
          <p:cNvPr id="1516" name="Shape 1514"/>
          <p:cNvSpPr/>
          <p:nvPr/>
        </p:nvSpPr>
        <p:spPr>
          <a:xfrm>
            <a:off x="11528007" y="3195511"/>
            <a:ext cx="63925" cy="3007182"/>
          </a:xfrm>
          <a:prstGeom prst="rect">
            <a:avLst/>
          </a:prstGeom>
          <a:solidFill>
            <a:srgbClr val="45E5AF"/>
          </a:solidFill>
          <a:ln/>
        </p:spPr>
      </p:sp>
      <p:sp>
        <p:nvSpPr>
          <p:cNvPr id="1517" name="Shape 1515"/>
          <p:cNvSpPr/>
          <p:nvPr/>
        </p:nvSpPr>
        <p:spPr>
          <a:xfrm>
            <a:off x="11573644" y="3343961"/>
            <a:ext cx="63925" cy="2710282"/>
          </a:xfrm>
          <a:prstGeom prst="rect">
            <a:avLst/>
          </a:prstGeom>
          <a:solidFill>
            <a:srgbClr val="45E7AE"/>
          </a:solidFill>
          <a:ln/>
        </p:spPr>
      </p:sp>
      <p:sp>
        <p:nvSpPr>
          <p:cNvPr id="1518" name="Shape 1516"/>
          <p:cNvSpPr/>
          <p:nvPr/>
        </p:nvSpPr>
        <p:spPr>
          <a:xfrm>
            <a:off x="8388706" y="2927909"/>
            <a:ext cx="5135" cy="125844"/>
          </a:xfrm>
          <a:prstGeom prst="rect">
            <a:avLst/>
          </a:prstGeom>
          <a:solidFill>
            <a:srgbClr val="4E5DD6"/>
          </a:solidFill>
          <a:ln/>
        </p:spPr>
      </p:sp>
      <p:sp>
        <p:nvSpPr>
          <p:cNvPr id="1519" name="Shape 1517"/>
          <p:cNvSpPr/>
          <p:nvPr/>
        </p:nvSpPr>
        <p:spPr>
          <a:xfrm>
            <a:off x="8388706" y="2927909"/>
            <a:ext cx="140290" cy="125844"/>
          </a:xfrm>
          <a:prstGeom prst="rect">
            <a:avLst/>
          </a:prstGeom>
          <a:solidFill>
            <a:srgbClr val="4D61D4"/>
          </a:solidFill>
          <a:ln/>
        </p:spPr>
      </p:sp>
      <p:sp>
        <p:nvSpPr>
          <p:cNvPr id="1520" name="Shape 1518"/>
          <p:cNvSpPr/>
          <p:nvPr/>
        </p:nvSpPr>
        <p:spPr>
          <a:xfrm>
            <a:off x="8510708" y="2927909"/>
            <a:ext cx="153443" cy="125844"/>
          </a:xfrm>
          <a:prstGeom prst="rect">
            <a:avLst/>
          </a:prstGeom>
          <a:solidFill>
            <a:srgbClr val="4C65D1"/>
          </a:solidFill>
          <a:ln/>
        </p:spPr>
      </p:sp>
      <p:sp>
        <p:nvSpPr>
          <p:cNvPr id="1521" name="Shape 1519"/>
          <p:cNvSpPr/>
          <p:nvPr/>
        </p:nvSpPr>
        <p:spPr>
          <a:xfrm>
            <a:off x="8645863" y="2927909"/>
            <a:ext cx="153443" cy="125844"/>
          </a:xfrm>
          <a:prstGeom prst="rect">
            <a:avLst/>
          </a:prstGeom>
          <a:solidFill>
            <a:srgbClr val="4B6ACE"/>
          </a:solidFill>
          <a:ln/>
        </p:spPr>
      </p:sp>
      <p:sp>
        <p:nvSpPr>
          <p:cNvPr id="1522" name="Shape 1520"/>
          <p:cNvSpPr/>
          <p:nvPr/>
        </p:nvSpPr>
        <p:spPr>
          <a:xfrm>
            <a:off x="8781018" y="2927909"/>
            <a:ext cx="153443" cy="125844"/>
          </a:xfrm>
          <a:prstGeom prst="rect">
            <a:avLst/>
          </a:prstGeom>
          <a:solidFill>
            <a:srgbClr val="4B6ECC"/>
          </a:solidFill>
          <a:ln/>
        </p:spPr>
      </p:sp>
      <p:sp>
        <p:nvSpPr>
          <p:cNvPr id="1523" name="Shape 1521"/>
          <p:cNvSpPr/>
          <p:nvPr/>
        </p:nvSpPr>
        <p:spPr>
          <a:xfrm>
            <a:off x="8916174" y="2927909"/>
            <a:ext cx="153443" cy="125844"/>
          </a:xfrm>
          <a:prstGeom prst="rect">
            <a:avLst/>
          </a:prstGeom>
          <a:solidFill>
            <a:srgbClr val="4B72C9"/>
          </a:solidFill>
          <a:ln/>
        </p:spPr>
      </p:sp>
      <p:sp>
        <p:nvSpPr>
          <p:cNvPr id="1524" name="Shape 1522"/>
          <p:cNvSpPr/>
          <p:nvPr/>
        </p:nvSpPr>
        <p:spPr>
          <a:xfrm>
            <a:off x="9051329" y="2927909"/>
            <a:ext cx="153443" cy="125844"/>
          </a:xfrm>
          <a:prstGeom prst="rect">
            <a:avLst/>
          </a:prstGeom>
          <a:solidFill>
            <a:srgbClr val="4A77C7"/>
          </a:solidFill>
          <a:ln/>
        </p:spPr>
      </p:sp>
      <p:sp>
        <p:nvSpPr>
          <p:cNvPr id="1525" name="Shape 1523"/>
          <p:cNvSpPr/>
          <p:nvPr/>
        </p:nvSpPr>
        <p:spPr>
          <a:xfrm>
            <a:off x="9186484" y="2927909"/>
            <a:ext cx="153443" cy="125844"/>
          </a:xfrm>
          <a:prstGeom prst="rect">
            <a:avLst/>
          </a:prstGeom>
          <a:solidFill>
            <a:srgbClr val="497BC4"/>
          </a:solidFill>
          <a:ln/>
        </p:spPr>
      </p:sp>
      <p:sp>
        <p:nvSpPr>
          <p:cNvPr id="1526" name="Shape 1524"/>
          <p:cNvSpPr/>
          <p:nvPr/>
        </p:nvSpPr>
        <p:spPr>
          <a:xfrm>
            <a:off x="9321640" y="2927909"/>
            <a:ext cx="153443" cy="125844"/>
          </a:xfrm>
          <a:prstGeom prst="rect">
            <a:avLst/>
          </a:prstGeom>
          <a:solidFill>
            <a:srgbClr val="4880C1"/>
          </a:solidFill>
          <a:ln/>
        </p:spPr>
      </p:sp>
      <p:sp>
        <p:nvSpPr>
          <p:cNvPr id="1527" name="Shape 1525"/>
          <p:cNvSpPr/>
          <p:nvPr/>
        </p:nvSpPr>
        <p:spPr>
          <a:xfrm>
            <a:off x="9456795" y="2927909"/>
            <a:ext cx="153443" cy="125844"/>
          </a:xfrm>
          <a:prstGeom prst="rect">
            <a:avLst/>
          </a:prstGeom>
          <a:solidFill>
            <a:srgbClr val="4785BF"/>
          </a:solidFill>
          <a:ln/>
        </p:spPr>
      </p:sp>
      <p:sp>
        <p:nvSpPr>
          <p:cNvPr id="1528" name="Shape 1526"/>
          <p:cNvSpPr/>
          <p:nvPr/>
        </p:nvSpPr>
        <p:spPr>
          <a:xfrm>
            <a:off x="9591950" y="2927909"/>
            <a:ext cx="153443" cy="125844"/>
          </a:xfrm>
          <a:prstGeom prst="rect">
            <a:avLst/>
          </a:prstGeom>
          <a:solidFill>
            <a:srgbClr val="4689BC"/>
          </a:solidFill>
          <a:ln/>
        </p:spPr>
      </p:sp>
      <p:sp>
        <p:nvSpPr>
          <p:cNvPr id="1529" name="Shape 1527"/>
          <p:cNvSpPr/>
          <p:nvPr/>
        </p:nvSpPr>
        <p:spPr>
          <a:xfrm>
            <a:off x="9727106" y="2927909"/>
            <a:ext cx="153443" cy="125844"/>
          </a:xfrm>
          <a:prstGeom prst="rect">
            <a:avLst/>
          </a:prstGeom>
          <a:solidFill>
            <a:srgbClr val="458DBA"/>
          </a:solidFill>
          <a:ln/>
        </p:spPr>
      </p:sp>
      <p:sp>
        <p:nvSpPr>
          <p:cNvPr id="1530" name="Shape 1528"/>
          <p:cNvSpPr/>
          <p:nvPr/>
        </p:nvSpPr>
        <p:spPr>
          <a:xfrm>
            <a:off x="9862261" y="2927909"/>
            <a:ext cx="153443" cy="125844"/>
          </a:xfrm>
          <a:prstGeom prst="rect">
            <a:avLst/>
          </a:prstGeom>
          <a:solidFill>
            <a:srgbClr val="4592B7"/>
          </a:solidFill>
          <a:ln/>
        </p:spPr>
      </p:sp>
      <p:sp>
        <p:nvSpPr>
          <p:cNvPr id="1531" name="Shape 1529"/>
          <p:cNvSpPr/>
          <p:nvPr/>
        </p:nvSpPr>
        <p:spPr>
          <a:xfrm>
            <a:off x="9997417" y="2927909"/>
            <a:ext cx="153443" cy="125844"/>
          </a:xfrm>
          <a:prstGeom prst="rect">
            <a:avLst/>
          </a:prstGeom>
          <a:solidFill>
            <a:srgbClr val="4496B4"/>
          </a:solidFill>
          <a:ln/>
        </p:spPr>
      </p:sp>
      <p:sp>
        <p:nvSpPr>
          <p:cNvPr id="1532" name="Shape 1530"/>
          <p:cNvSpPr/>
          <p:nvPr/>
        </p:nvSpPr>
        <p:spPr>
          <a:xfrm>
            <a:off x="10132572" y="2927909"/>
            <a:ext cx="153443" cy="125844"/>
          </a:xfrm>
          <a:prstGeom prst="rect">
            <a:avLst/>
          </a:prstGeom>
          <a:solidFill>
            <a:srgbClr val="449AB2"/>
          </a:solidFill>
          <a:ln/>
        </p:spPr>
      </p:sp>
      <p:sp>
        <p:nvSpPr>
          <p:cNvPr id="1533" name="Shape 1531"/>
          <p:cNvSpPr/>
          <p:nvPr/>
        </p:nvSpPr>
        <p:spPr>
          <a:xfrm>
            <a:off x="10267727" y="2927909"/>
            <a:ext cx="153443" cy="125844"/>
          </a:xfrm>
          <a:prstGeom prst="rect">
            <a:avLst/>
          </a:prstGeom>
          <a:solidFill>
            <a:srgbClr val="439FAF"/>
          </a:solidFill>
          <a:ln/>
        </p:spPr>
      </p:sp>
      <p:sp>
        <p:nvSpPr>
          <p:cNvPr id="1534" name="Shape 1532"/>
          <p:cNvSpPr/>
          <p:nvPr/>
        </p:nvSpPr>
        <p:spPr>
          <a:xfrm>
            <a:off x="10402883" y="2927909"/>
            <a:ext cx="153443" cy="125844"/>
          </a:xfrm>
          <a:prstGeom prst="rect">
            <a:avLst/>
          </a:prstGeom>
          <a:solidFill>
            <a:srgbClr val="42A4AD"/>
          </a:solidFill>
          <a:ln/>
        </p:spPr>
      </p:sp>
      <p:sp>
        <p:nvSpPr>
          <p:cNvPr id="1535" name="Shape 1533"/>
          <p:cNvSpPr/>
          <p:nvPr/>
        </p:nvSpPr>
        <p:spPr>
          <a:xfrm>
            <a:off x="10538038" y="2927909"/>
            <a:ext cx="153443" cy="125844"/>
          </a:xfrm>
          <a:prstGeom prst="rect">
            <a:avLst/>
          </a:prstGeom>
          <a:solidFill>
            <a:srgbClr val="41A8AA"/>
          </a:solidFill>
          <a:ln/>
        </p:spPr>
      </p:sp>
      <p:sp>
        <p:nvSpPr>
          <p:cNvPr id="1536" name="Shape 1534"/>
          <p:cNvSpPr/>
          <p:nvPr/>
        </p:nvSpPr>
        <p:spPr>
          <a:xfrm>
            <a:off x="10673193" y="2927909"/>
            <a:ext cx="153443" cy="125844"/>
          </a:xfrm>
          <a:prstGeom prst="rect">
            <a:avLst/>
          </a:prstGeom>
          <a:solidFill>
            <a:srgbClr val="41ADA7"/>
          </a:solidFill>
          <a:ln/>
        </p:spPr>
      </p:sp>
      <p:sp>
        <p:nvSpPr>
          <p:cNvPr id="1537" name="Shape 1535"/>
          <p:cNvSpPr/>
          <p:nvPr/>
        </p:nvSpPr>
        <p:spPr>
          <a:xfrm>
            <a:off x="10808349" y="2927909"/>
            <a:ext cx="153443" cy="125844"/>
          </a:xfrm>
          <a:prstGeom prst="rect">
            <a:avLst/>
          </a:prstGeom>
          <a:solidFill>
            <a:srgbClr val="40B1A5"/>
          </a:solidFill>
          <a:ln/>
        </p:spPr>
      </p:sp>
      <p:sp>
        <p:nvSpPr>
          <p:cNvPr id="1538" name="Shape 1536"/>
          <p:cNvSpPr/>
          <p:nvPr/>
        </p:nvSpPr>
        <p:spPr>
          <a:xfrm>
            <a:off x="10943504" y="2927909"/>
            <a:ext cx="153443" cy="125844"/>
          </a:xfrm>
          <a:prstGeom prst="rect">
            <a:avLst/>
          </a:prstGeom>
          <a:solidFill>
            <a:srgbClr val="3FB5A2"/>
          </a:solidFill>
          <a:ln/>
        </p:spPr>
      </p:sp>
      <p:sp>
        <p:nvSpPr>
          <p:cNvPr id="1539" name="Shape 1537"/>
          <p:cNvSpPr/>
          <p:nvPr/>
        </p:nvSpPr>
        <p:spPr>
          <a:xfrm>
            <a:off x="11078659" y="2927909"/>
            <a:ext cx="153443" cy="125844"/>
          </a:xfrm>
          <a:prstGeom prst="rect">
            <a:avLst/>
          </a:prstGeom>
          <a:solidFill>
            <a:srgbClr val="3EBAA0"/>
          </a:solidFill>
          <a:ln/>
        </p:spPr>
      </p:sp>
      <p:sp>
        <p:nvSpPr>
          <p:cNvPr id="1540" name="Shape 1538"/>
          <p:cNvSpPr/>
          <p:nvPr/>
        </p:nvSpPr>
        <p:spPr>
          <a:xfrm>
            <a:off x="11213815" y="2927909"/>
            <a:ext cx="122002" cy="125844"/>
          </a:xfrm>
          <a:prstGeom prst="rect">
            <a:avLst/>
          </a:prstGeom>
          <a:solidFill>
            <a:srgbClr val="3EBE9D"/>
          </a:solidFill>
          <a:ln/>
        </p:spPr>
      </p:sp>
      <p:sp>
        <p:nvSpPr>
          <p:cNvPr id="1541" name="Shape 1539"/>
          <p:cNvSpPr/>
          <p:nvPr/>
        </p:nvSpPr>
        <p:spPr>
          <a:xfrm>
            <a:off x="8166426" y="3035465"/>
            <a:ext cx="92259" cy="125844"/>
          </a:xfrm>
          <a:prstGeom prst="rect">
            <a:avLst/>
          </a:prstGeom>
          <a:solidFill>
            <a:srgbClr val="4C56D2"/>
          </a:solidFill>
          <a:ln/>
        </p:spPr>
      </p:sp>
      <p:sp>
        <p:nvSpPr>
          <p:cNvPr id="1542" name="Shape 1540"/>
          <p:cNvSpPr/>
          <p:nvPr/>
        </p:nvSpPr>
        <p:spPr>
          <a:xfrm>
            <a:off x="8240397" y="3035465"/>
            <a:ext cx="153443" cy="125844"/>
          </a:xfrm>
          <a:prstGeom prst="rect">
            <a:avLst/>
          </a:prstGeom>
          <a:solidFill>
            <a:srgbClr val="4C5AD0"/>
          </a:solidFill>
          <a:ln/>
        </p:spPr>
      </p:sp>
      <p:sp>
        <p:nvSpPr>
          <p:cNvPr id="1543" name="Shape 1541"/>
          <p:cNvSpPr/>
          <p:nvPr/>
        </p:nvSpPr>
        <p:spPr>
          <a:xfrm>
            <a:off x="8375552" y="3035465"/>
            <a:ext cx="153443" cy="125844"/>
          </a:xfrm>
          <a:prstGeom prst="rect">
            <a:avLst/>
          </a:prstGeom>
          <a:solidFill>
            <a:srgbClr val="4B5ECD"/>
          </a:solidFill>
          <a:ln/>
        </p:spPr>
      </p:sp>
      <p:sp>
        <p:nvSpPr>
          <p:cNvPr id="1544" name="Shape 1542"/>
          <p:cNvSpPr/>
          <p:nvPr/>
        </p:nvSpPr>
        <p:spPr>
          <a:xfrm>
            <a:off x="8510708" y="3035465"/>
            <a:ext cx="153443" cy="125844"/>
          </a:xfrm>
          <a:prstGeom prst="rect">
            <a:avLst/>
          </a:prstGeom>
          <a:solidFill>
            <a:srgbClr val="4A62CB"/>
          </a:solidFill>
          <a:ln/>
        </p:spPr>
      </p:sp>
      <p:sp>
        <p:nvSpPr>
          <p:cNvPr id="1545" name="Shape 1543"/>
          <p:cNvSpPr/>
          <p:nvPr/>
        </p:nvSpPr>
        <p:spPr>
          <a:xfrm>
            <a:off x="8645863" y="3035465"/>
            <a:ext cx="153443" cy="125844"/>
          </a:xfrm>
          <a:prstGeom prst="rect">
            <a:avLst/>
          </a:prstGeom>
          <a:solidFill>
            <a:srgbClr val="4967C8"/>
          </a:solidFill>
          <a:ln/>
        </p:spPr>
      </p:sp>
      <p:sp>
        <p:nvSpPr>
          <p:cNvPr id="1546" name="Shape 1544"/>
          <p:cNvSpPr/>
          <p:nvPr/>
        </p:nvSpPr>
        <p:spPr>
          <a:xfrm>
            <a:off x="8781018" y="3035465"/>
            <a:ext cx="153443" cy="125844"/>
          </a:xfrm>
          <a:prstGeom prst="rect">
            <a:avLst/>
          </a:prstGeom>
          <a:solidFill>
            <a:srgbClr val="486BC6"/>
          </a:solidFill>
          <a:ln/>
        </p:spPr>
      </p:sp>
      <p:sp>
        <p:nvSpPr>
          <p:cNvPr id="1547" name="Shape 1545"/>
          <p:cNvSpPr/>
          <p:nvPr/>
        </p:nvSpPr>
        <p:spPr>
          <a:xfrm>
            <a:off x="8916174" y="3035465"/>
            <a:ext cx="153443" cy="125844"/>
          </a:xfrm>
          <a:prstGeom prst="rect">
            <a:avLst/>
          </a:prstGeom>
          <a:solidFill>
            <a:srgbClr val="486FC3"/>
          </a:solidFill>
          <a:ln/>
        </p:spPr>
      </p:sp>
      <p:sp>
        <p:nvSpPr>
          <p:cNvPr id="1548" name="Shape 1546"/>
          <p:cNvSpPr/>
          <p:nvPr/>
        </p:nvSpPr>
        <p:spPr>
          <a:xfrm>
            <a:off x="9051329" y="3035465"/>
            <a:ext cx="153443" cy="125844"/>
          </a:xfrm>
          <a:prstGeom prst="rect">
            <a:avLst/>
          </a:prstGeom>
          <a:solidFill>
            <a:srgbClr val="4773C1"/>
          </a:solidFill>
          <a:ln/>
        </p:spPr>
      </p:sp>
      <p:sp>
        <p:nvSpPr>
          <p:cNvPr id="1549" name="Shape 1547"/>
          <p:cNvSpPr/>
          <p:nvPr/>
        </p:nvSpPr>
        <p:spPr>
          <a:xfrm>
            <a:off x="9186484" y="3035465"/>
            <a:ext cx="153443" cy="125844"/>
          </a:xfrm>
          <a:prstGeom prst="rect">
            <a:avLst/>
          </a:prstGeom>
          <a:solidFill>
            <a:srgbClr val="4777BE"/>
          </a:solidFill>
          <a:ln/>
        </p:spPr>
      </p:sp>
      <p:sp>
        <p:nvSpPr>
          <p:cNvPr id="1550" name="Shape 1548"/>
          <p:cNvSpPr/>
          <p:nvPr/>
        </p:nvSpPr>
        <p:spPr>
          <a:xfrm>
            <a:off x="9321640" y="3035465"/>
            <a:ext cx="153443" cy="125844"/>
          </a:xfrm>
          <a:prstGeom prst="rect">
            <a:avLst/>
          </a:prstGeom>
          <a:solidFill>
            <a:srgbClr val="467CBB"/>
          </a:solidFill>
          <a:ln/>
        </p:spPr>
      </p:sp>
      <p:sp>
        <p:nvSpPr>
          <p:cNvPr id="1551" name="Shape 1549"/>
          <p:cNvSpPr/>
          <p:nvPr/>
        </p:nvSpPr>
        <p:spPr>
          <a:xfrm>
            <a:off x="9456795" y="3035465"/>
            <a:ext cx="153443" cy="125844"/>
          </a:xfrm>
          <a:prstGeom prst="rect">
            <a:avLst/>
          </a:prstGeom>
          <a:solidFill>
            <a:srgbClr val="4581B9"/>
          </a:solidFill>
          <a:ln/>
        </p:spPr>
      </p:sp>
      <p:sp>
        <p:nvSpPr>
          <p:cNvPr id="1552" name="Shape 1550"/>
          <p:cNvSpPr/>
          <p:nvPr/>
        </p:nvSpPr>
        <p:spPr>
          <a:xfrm>
            <a:off x="9591950" y="3035465"/>
            <a:ext cx="153443" cy="125844"/>
          </a:xfrm>
          <a:prstGeom prst="rect">
            <a:avLst/>
          </a:prstGeom>
          <a:solidFill>
            <a:srgbClr val="4485B6"/>
          </a:solidFill>
          <a:ln/>
        </p:spPr>
      </p:sp>
      <p:sp>
        <p:nvSpPr>
          <p:cNvPr id="1553" name="Shape 1551"/>
          <p:cNvSpPr/>
          <p:nvPr/>
        </p:nvSpPr>
        <p:spPr>
          <a:xfrm>
            <a:off x="9727106" y="3035465"/>
            <a:ext cx="153443" cy="125844"/>
          </a:xfrm>
          <a:prstGeom prst="rect">
            <a:avLst/>
          </a:prstGeom>
          <a:solidFill>
            <a:srgbClr val="4389B4"/>
          </a:solidFill>
          <a:ln/>
        </p:spPr>
      </p:sp>
      <p:sp>
        <p:nvSpPr>
          <p:cNvPr id="1554" name="Shape 1552"/>
          <p:cNvSpPr/>
          <p:nvPr/>
        </p:nvSpPr>
        <p:spPr>
          <a:xfrm>
            <a:off x="9862261" y="3035465"/>
            <a:ext cx="153443" cy="125844"/>
          </a:xfrm>
          <a:prstGeom prst="rect">
            <a:avLst/>
          </a:prstGeom>
          <a:solidFill>
            <a:srgbClr val="438DB1"/>
          </a:solidFill>
          <a:ln/>
        </p:spPr>
      </p:sp>
      <p:sp>
        <p:nvSpPr>
          <p:cNvPr id="1555" name="Shape 1553"/>
          <p:cNvSpPr/>
          <p:nvPr/>
        </p:nvSpPr>
        <p:spPr>
          <a:xfrm>
            <a:off x="9997417" y="3035465"/>
            <a:ext cx="153443" cy="125844"/>
          </a:xfrm>
          <a:prstGeom prst="rect">
            <a:avLst/>
          </a:prstGeom>
          <a:solidFill>
            <a:srgbClr val="4291AF"/>
          </a:solidFill>
          <a:ln/>
        </p:spPr>
      </p:sp>
      <p:sp>
        <p:nvSpPr>
          <p:cNvPr id="1556" name="Shape 1554"/>
          <p:cNvSpPr/>
          <p:nvPr/>
        </p:nvSpPr>
        <p:spPr>
          <a:xfrm>
            <a:off x="10132572" y="3035465"/>
            <a:ext cx="153443" cy="125844"/>
          </a:xfrm>
          <a:prstGeom prst="rect">
            <a:avLst/>
          </a:prstGeom>
          <a:solidFill>
            <a:srgbClr val="4296AC"/>
          </a:solidFill>
          <a:ln/>
        </p:spPr>
      </p:sp>
      <p:sp>
        <p:nvSpPr>
          <p:cNvPr id="1557" name="Shape 1555"/>
          <p:cNvSpPr/>
          <p:nvPr/>
        </p:nvSpPr>
        <p:spPr>
          <a:xfrm>
            <a:off x="10267727" y="3035465"/>
            <a:ext cx="153443" cy="125844"/>
          </a:xfrm>
          <a:prstGeom prst="rect">
            <a:avLst/>
          </a:prstGeom>
          <a:solidFill>
            <a:srgbClr val="419AAA"/>
          </a:solidFill>
          <a:ln/>
        </p:spPr>
      </p:sp>
      <p:sp>
        <p:nvSpPr>
          <p:cNvPr id="1558" name="Shape 1556"/>
          <p:cNvSpPr/>
          <p:nvPr/>
        </p:nvSpPr>
        <p:spPr>
          <a:xfrm>
            <a:off x="10402883" y="3035465"/>
            <a:ext cx="153443" cy="125844"/>
          </a:xfrm>
          <a:prstGeom prst="rect">
            <a:avLst/>
          </a:prstGeom>
          <a:solidFill>
            <a:srgbClr val="409FA7"/>
          </a:solidFill>
          <a:ln/>
        </p:spPr>
      </p:sp>
      <p:sp>
        <p:nvSpPr>
          <p:cNvPr id="1559" name="Shape 1557"/>
          <p:cNvSpPr/>
          <p:nvPr/>
        </p:nvSpPr>
        <p:spPr>
          <a:xfrm>
            <a:off x="10538038" y="3035465"/>
            <a:ext cx="153443" cy="125844"/>
          </a:xfrm>
          <a:prstGeom prst="rect">
            <a:avLst/>
          </a:prstGeom>
          <a:solidFill>
            <a:srgbClr val="3FA3A5"/>
          </a:solidFill>
          <a:ln/>
        </p:spPr>
      </p:sp>
      <p:sp>
        <p:nvSpPr>
          <p:cNvPr id="1560" name="Shape 1558"/>
          <p:cNvSpPr/>
          <p:nvPr/>
        </p:nvSpPr>
        <p:spPr>
          <a:xfrm>
            <a:off x="10673193" y="3035465"/>
            <a:ext cx="153443" cy="125844"/>
          </a:xfrm>
          <a:prstGeom prst="rect">
            <a:avLst/>
          </a:prstGeom>
          <a:solidFill>
            <a:srgbClr val="3FA7A2"/>
          </a:solidFill>
          <a:ln/>
        </p:spPr>
      </p:sp>
      <p:sp>
        <p:nvSpPr>
          <p:cNvPr id="1561" name="Shape 1559"/>
          <p:cNvSpPr/>
          <p:nvPr/>
        </p:nvSpPr>
        <p:spPr>
          <a:xfrm>
            <a:off x="10808349" y="3035465"/>
            <a:ext cx="153443" cy="125844"/>
          </a:xfrm>
          <a:prstGeom prst="rect">
            <a:avLst/>
          </a:prstGeom>
          <a:solidFill>
            <a:srgbClr val="3EABA0"/>
          </a:solidFill>
          <a:ln/>
        </p:spPr>
      </p:sp>
      <p:sp>
        <p:nvSpPr>
          <p:cNvPr id="1562" name="Shape 1560"/>
          <p:cNvSpPr/>
          <p:nvPr/>
        </p:nvSpPr>
        <p:spPr>
          <a:xfrm>
            <a:off x="10943504" y="3035465"/>
            <a:ext cx="153443" cy="125844"/>
          </a:xfrm>
          <a:prstGeom prst="rect">
            <a:avLst/>
          </a:prstGeom>
          <a:solidFill>
            <a:srgbClr val="3DB09D"/>
          </a:solidFill>
          <a:ln/>
        </p:spPr>
      </p:sp>
      <p:sp>
        <p:nvSpPr>
          <p:cNvPr id="1563" name="Shape 1561"/>
          <p:cNvSpPr/>
          <p:nvPr/>
        </p:nvSpPr>
        <p:spPr>
          <a:xfrm>
            <a:off x="11078659" y="3035465"/>
            <a:ext cx="153443" cy="125844"/>
          </a:xfrm>
          <a:prstGeom prst="rect">
            <a:avLst/>
          </a:prstGeom>
          <a:solidFill>
            <a:srgbClr val="3DB49B"/>
          </a:solidFill>
          <a:ln/>
        </p:spPr>
      </p:sp>
      <p:sp>
        <p:nvSpPr>
          <p:cNvPr id="1564" name="Shape 1562"/>
          <p:cNvSpPr/>
          <p:nvPr/>
        </p:nvSpPr>
        <p:spPr>
          <a:xfrm>
            <a:off x="11213815" y="3035465"/>
            <a:ext cx="153443" cy="125844"/>
          </a:xfrm>
          <a:prstGeom prst="rect">
            <a:avLst/>
          </a:prstGeom>
          <a:solidFill>
            <a:srgbClr val="3CB898"/>
          </a:solidFill>
          <a:ln/>
        </p:spPr>
      </p:sp>
      <p:sp>
        <p:nvSpPr>
          <p:cNvPr id="1565" name="Shape 1563"/>
          <p:cNvSpPr/>
          <p:nvPr/>
        </p:nvSpPr>
        <p:spPr>
          <a:xfrm>
            <a:off x="11348970" y="3035465"/>
            <a:ext cx="153443" cy="125844"/>
          </a:xfrm>
          <a:prstGeom prst="rect">
            <a:avLst/>
          </a:prstGeom>
          <a:solidFill>
            <a:srgbClr val="3BBC96"/>
          </a:solidFill>
          <a:ln/>
        </p:spPr>
      </p:sp>
      <p:sp>
        <p:nvSpPr>
          <p:cNvPr id="1566" name="Shape 1564"/>
          <p:cNvSpPr/>
          <p:nvPr/>
        </p:nvSpPr>
        <p:spPr>
          <a:xfrm>
            <a:off x="11484125" y="3035465"/>
            <a:ext cx="73971" cy="125844"/>
          </a:xfrm>
          <a:prstGeom prst="rect">
            <a:avLst/>
          </a:prstGeom>
          <a:solidFill>
            <a:srgbClr val="3AC193"/>
          </a:solidFill>
          <a:ln/>
        </p:spPr>
      </p:sp>
      <p:sp>
        <p:nvSpPr>
          <p:cNvPr id="1567" name="Shape 1565"/>
          <p:cNvSpPr/>
          <p:nvPr/>
        </p:nvSpPr>
        <p:spPr>
          <a:xfrm>
            <a:off x="8113606" y="3143021"/>
            <a:ext cx="145079" cy="125844"/>
          </a:xfrm>
          <a:prstGeom prst="rect">
            <a:avLst/>
          </a:prstGeom>
          <a:solidFill>
            <a:srgbClr val="4A53CC"/>
          </a:solidFill>
          <a:ln/>
        </p:spPr>
      </p:sp>
      <p:sp>
        <p:nvSpPr>
          <p:cNvPr id="1568" name="Shape 1566"/>
          <p:cNvSpPr/>
          <p:nvPr/>
        </p:nvSpPr>
        <p:spPr>
          <a:xfrm>
            <a:off x="8240397" y="3143021"/>
            <a:ext cx="153443" cy="125844"/>
          </a:xfrm>
          <a:prstGeom prst="rect">
            <a:avLst/>
          </a:prstGeom>
          <a:solidFill>
            <a:srgbClr val="4957C9"/>
          </a:solidFill>
          <a:ln/>
        </p:spPr>
      </p:sp>
      <p:sp>
        <p:nvSpPr>
          <p:cNvPr id="1569" name="Shape 1567"/>
          <p:cNvSpPr/>
          <p:nvPr/>
        </p:nvSpPr>
        <p:spPr>
          <a:xfrm>
            <a:off x="8375552" y="3143021"/>
            <a:ext cx="153443" cy="125844"/>
          </a:xfrm>
          <a:prstGeom prst="rect">
            <a:avLst/>
          </a:prstGeom>
          <a:solidFill>
            <a:srgbClr val="485BC7"/>
          </a:solidFill>
          <a:ln/>
        </p:spPr>
      </p:sp>
      <p:sp>
        <p:nvSpPr>
          <p:cNvPr id="1570" name="Shape 1568"/>
          <p:cNvSpPr/>
          <p:nvPr/>
        </p:nvSpPr>
        <p:spPr>
          <a:xfrm>
            <a:off x="8510708" y="3143021"/>
            <a:ext cx="153443" cy="125844"/>
          </a:xfrm>
          <a:prstGeom prst="rect">
            <a:avLst/>
          </a:prstGeom>
          <a:solidFill>
            <a:srgbClr val="485FC4"/>
          </a:solidFill>
          <a:ln/>
        </p:spPr>
      </p:sp>
      <p:sp>
        <p:nvSpPr>
          <p:cNvPr id="1571" name="Shape 1569"/>
          <p:cNvSpPr/>
          <p:nvPr/>
        </p:nvSpPr>
        <p:spPr>
          <a:xfrm>
            <a:off x="8645863" y="3143021"/>
            <a:ext cx="153443" cy="125844"/>
          </a:xfrm>
          <a:prstGeom prst="rect">
            <a:avLst/>
          </a:prstGeom>
          <a:solidFill>
            <a:srgbClr val="4763C2"/>
          </a:solidFill>
          <a:ln/>
        </p:spPr>
      </p:sp>
      <p:sp>
        <p:nvSpPr>
          <p:cNvPr id="1572" name="Shape 1570"/>
          <p:cNvSpPr/>
          <p:nvPr/>
        </p:nvSpPr>
        <p:spPr>
          <a:xfrm>
            <a:off x="8781018" y="3143021"/>
            <a:ext cx="153443" cy="125844"/>
          </a:xfrm>
          <a:prstGeom prst="rect">
            <a:avLst/>
          </a:prstGeom>
          <a:solidFill>
            <a:srgbClr val="4667BF"/>
          </a:solidFill>
          <a:ln/>
        </p:spPr>
      </p:sp>
      <p:sp>
        <p:nvSpPr>
          <p:cNvPr id="1573" name="Shape 1571"/>
          <p:cNvSpPr/>
          <p:nvPr/>
        </p:nvSpPr>
        <p:spPr>
          <a:xfrm>
            <a:off x="8916174" y="3143021"/>
            <a:ext cx="153443" cy="125844"/>
          </a:xfrm>
          <a:prstGeom prst="rect">
            <a:avLst/>
          </a:prstGeom>
          <a:solidFill>
            <a:srgbClr val="466BBD"/>
          </a:solidFill>
          <a:ln/>
        </p:spPr>
      </p:sp>
      <p:sp>
        <p:nvSpPr>
          <p:cNvPr id="1574" name="Shape 1572"/>
          <p:cNvSpPr/>
          <p:nvPr/>
        </p:nvSpPr>
        <p:spPr>
          <a:xfrm>
            <a:off x="9051329" y="3143021"/>
            <a:ext cx="153443" cy="125844"/>
          </a:xfrm>
          <a:prstGeom prst="rect">
            <a:avLst/>
          </a:prstGeom>
          <a:solidFill>
            <a:srgbClr val="4570BA"/>
          </a:solidFill>
          <a:ln/>
        </p:spPr>
      </p:sp>
      <p:sp>
        <p:nvSpPr>
          <p:cNvPr id="1575" name="Shape 1573"/>
          <p:cNvSpPr/>
          <p:nvPr/>
        </p:nvSpPr>
        <p:spPr>
          <a:xfrm>
            <a:off x="9186484" y="3143021"/>
            <a:ext cx="153443" cy="125844"/>
          </a:xfrm>
          <a:prstGeom prst="rect">
            <a:avLst/>
          </a:prstGeom>
          <a:solidFill>
            <a:srgbClr val="4474B8"/>
          </a:solidFill>
          <a:ln/>
        </p:spPr>
      </p:sp>
      <p:sp>
        <p:nvSpPr>
          <p:cNvPr id="1576" name="Shape 1574"/>
          <p:cNvSpPr/>
          <p:nvPr/>
        </p:nvSpPr>
        <p:spPr>
          <a:xfrm>
            <a:off x="9321640" y="3143021"/>
            <a:ext cx="153443" cy="125844"/>
          </a:xfrm>
          <a:prstGeom prst="rect">
            <a:avLst/>
          </a:prstGeom>
          <a:solidFill>
            <a:srgbClr val="4479B6"/>
          </a:solidFill>
          <a:ln/>
        </p:spPr>
      </p:sp>
      <p:sp>
        <p:nvSpPr>
          <p:cNvPr id="1577" name="Shape 1575"/>
          <p:cNvSpPr/>
          <p:nvPr/>
        </p:nvSpPr>
        <p:spPr>
          <a:xfrm>
            <a:off x="9456795" y="3143021"/>
            <a:ext cx="153443" cy="125844"/>
          </a:xfrm>
          <a:prstGeom prst="rect">
            <a:avLst/>
          </a:prstGeom>
          <a:solidFill>
            <a:srgbClr val="437DB3"/>
          </a:solidFill>
          <a:ln/>
        </p:spPr>
      </p:sp>
      <p:sp>
        <p:nvSpPr>
          <p:cNvPr id="1578" name="Shape 1576"/>
          <p:cNvSpPr/>
          <p:nvPr/>
        </p:nvSpPr>
        <p:spPr>
          <a:xfrm>
            <a:off x="9591950" y="3143021"/>
            <a:ext cx="153443" cy="125844"/>
          </a:xfrm>
          <a:prstGeom prst="rect">
            <a:avLst/>
          </a:prstGeom>
          <a:solidFill>
            <a:srgbClr val="4281B1"/>
          </a:solidFill>
          <a:ln/>
        </p:spPr>
      </p:sp>
      <p:sp>
        <p:nvSpPr>
          <p:cNvPr id="1579" name="Shape 1577"/>
          <p:cNvSpPr/>
          <p:nvPr/>
        </p:nvSpPr>
        <p:spPr>
          <a:xfrm>
            <a:off x="9727106" y="3143021"/>
            <a:ext cx="153443" cy="125844"/>
          </a:xfrm>
          <a:prstGeom prst="rect">
            <a:avLst/>
          </a:prstGeom>
          <a:solidFill>
            <a:srgbClr val="4185AE"/>
          </a:solidFill>
          <a:ln/>
        </p:spPr>
      </p:sp>
      <p:sp>
        <p:nvSpPr>
          <p:cNvPr id="1580" name="Shape 1578"/>
          <p:cNvSpPr/>
          <p:nvPr/>
        </p:nvSpPr>
        <p:spPr>
          <a:xfrm>
            <a:off x="9862261" y="3143021"/>
            <a:ext cx="153443" cy="125844"/>
          </a:xfrm>
          <a:prstGeom prst="rect">
            <a:avLst/>
          </a:prstGeom>
          <a:solidFill>
            <a:srgbClr val="4189AC"/>
          </a:solidFill>
          <a:ln/>
        </p:spPr>
      </p:sp>
      <p:sp>
        <p:nvSpPr>
          <p:cNvPr id="1581" name="Shape 1579"/>
          <p:cNvSpPr/>
          <p:nvPr/>
        </p:nvSpPr>
        <p:spPr>
          <a:xfrm>
            <a:off x="9997417" y="3143021"/>
            <a:ext cx="153443" cy="125844"/>
          </a:xfrm>
          <a:prstGeom prst="rect">
            <a:avLst/>
          </a:prstGeom>
          <a:solidFill>
            <a:srgbClr val="408DA9"/>
          </a:solidFill>
          <a:ln/>
        </p:spPr>
      </p:sp>
      <p:sp>
        <p:nvSpPr>
          <p:cNvPr id="1582" name="Shape 1580"/>
          <p:cNvSpPr/>
          <p:nvPr/>
        </p:nvSpPr>
        <p:spPr>
          <a:xfrm>
            <a:off x="10132572" y="3143021"/>
            <a:ext cx="153443" cy="125844"/>
          </a:xfrm>
          <a:prstGeom prst="rect">
            <a:avLst/>
          </a:prstGeom>
          <a:solidFill>
            <a:srgbClr val="4091A7"/>
          </a:solidFill>
          <a:ln/>
        </p:spPr>
      </p:sp>
      <p:sp>
        <p:nvSpPr>
          <p:cNvPr id="1583" name="Shape 1581"/>
          <p:cNvSpPr/>
          <p:nvPr/>
        </p:nvSpPr>
        <p:spPr>
          <a:xfrm>
            <a:off x="10267727" y="3143021"/>
            <a:ext cx="153443" cy="125844"/>
          </a:xfrm>
          <a:prstGeom prst="rect">
            <a:avLst/>
          </a:prstGeom>
          <a:solidFill>
            <a:srgbClr val="3F95A5"/>
          </a:solidFill>
          <a:ln/>
        </p:spPr>
      </p:sp>
      <p:sp>
        <p:nvSpPr>
          <p:cNvPr id="1584" name="Shape 1582"/>
          <p:cNvSpPr/>
          <p:nvPr/>
        </p:nvSpPr>
        <p:spPr>
          <a:xfrm>
            <a:off x="10402883" y="3143021"/>
            <a:ext cx="153443" cy="125844"/>
          </a:xfrm>
          <a:prstGeom prst="rect">
            <a:avLst/>
          </a:prstGeom>
          <a:solidFill>
            <a:srgbClr val="3E9AA2"/>
          </a:solidFill>
          <a:ln/>
        </p:spPr>
      </p:sp>
      <p:sp>
        <p:nvSpPr>
          <p:cNvPr id="1585" name="Shape 1583"/>
          <p:cNvSpPr/>
          <p:nvPr/>
        </p:nvSpPr>
        <p:spPr>
          <a:xfrm>
            <a:off x="10538038" y="3143021"/>
            <a:ext cx="153443" cy="125844"/>
          </a:xfrm>
          <a:prstGeom prst="rect">
            <a:avLst/>
          </a:prstGeom>
          <a:solidFill>
            <a:srgbClr val="3D9EA0"/>
          </a:solidFill>
          <a:ln/>
        </p:spPr>
      </p:sp>
      <p:sp>
        <p:nvSpPr>
          <p:cNvPr id="1586" name="Shape 1584"/>
          <p:cNvSpPr/>
          <p:nvPr/>
        </p:nvSpPr>
        <p:spPr>
          <a:xfrm>
            <a:off x="10673193" y="3143021"/>
            <a:ext cx="153443" cy="125844"/>
          </a:xfrm>
          <a:prstGeom prst="rect">
            <a:avLst/>
          </a:prstGeom>
          <a:solidFill>
            <a:srgbClr val="3DA29D"/>
          </a:solidFill>
          <a:ln/>
        </p:spPr>
      </p:sp>
      <p:sp>
        <p:nvSpPr>
          <p:cNvPr id="1587" name="Shape 1585"/>
          <p:cNvSpPr/>
          <p:nvPr/>
        </p:nvSpPr>
        <p:spPr>
          <a:xfrm>
            <a:off x="10808349" y="3143021"/>
            <a:ext cx="153443" cy="125844"/>
          </a:xfrm>
          <a:prstGeom prst="rect">
            <a:avLst/>
          </a:prstGeom>
          <a:solidFill>
            <a:srgbClr val="3CA69B"/>
          </a:solidFill>
          <a:ln/>
        </p:spPr>
      </p:sp>
      <p:sp>
        <p:nvSpPr>
          <p:cNvPr id="1588" name="Shape 1586"/>
          <p:cNvSpPr/>
          <p:nvPr/>
        </p:nvSpPr>
        <p:spPr>
          <a:xfrm>
            <a:off x="10943504" y="3143021"/>
            <a:ext cx="153443" cy="125844"/>
          </a:xfrm>
          <a:prstGeom prst="rect">
            <a:avLst/>
          </a:prstGeom>
          <a:solidFill>
            <a:srgbClr val="3BAA98"/>
          </a:solidFill>
          <a:ln/>
        </p:spPr>
      </p:sp>
      <p:sp>
        <p:nvSpPr>
          <p:cNvPr id="1589" name="Shape 1587"/>
          <p:cNvSpPr/>
          <p:nvPr/>
        </p:nvSpPr>
        <p:spPr>
          <a:xfrm>
            <a:off x="11078659" y="3143021"/>
            <a:ext cx="153443" cy="125844"/>
          </a:xfrm>
          <a:prstGeom prst="rect">
            <a:avLst/>
          </a:prstGeom>
          <a:solidFill>
            <a:srgbClr val="3BAE96"/>
          </a:solidFill>
          <a:ln/>
        </p:spPr>
      </p:sp>
      <p:sp>
        <p:nvSpPr>
          <p:cNvPr id="1590" name="Shape 1588"/>
          <p:cNvSpPr/>
          <p:nvPr/>
        </p:nvSpPr>
        <p:spPr>
          <a:xfrm>
            <a:off x="11213815" y="3143021"/>
            <a:ext cx="153443" cy="125844"/>
          </a:xfrm>
          <a:prstGeom prst="rect">
            <a:avLst/>
          </a:prstGeom>
          <a:solidFill>
            <a:srgbClr val="3AB293"/>
          </a:solidFill>
          <a:ln/>
        </p:spPr>
      </p:sp>
      <p:sp>
        <p:nvSpPr>
          <p:cNvPr id="1591" name="Shape 1589"/>
          <p:cNvSpPr/>
          <p:nvPr/>
        </p:nvSpPr>
        <p:spPr>
          <a:xfrm>
            <a:off x="11348970" y="3143021"/>
            <a:ext cx="153443" cy="125844"/>
          </a:xfrm>
          <a:prstGeom prst="rect">
            <a:avLst/>
          </a:prstGeom>
          <a:solidFill>
            <a:srgbClr val="39B691"/>
          </a:solidFill>
          <a:ln/>
        </p:spPr>
      </p:sp>
      <p:sp>
        <p:nvSpPr>
          <p:cNvPr id="1592" name="Shape 1590"/>
          <p:cNvSpPr/>
          <p:nvPr/>
        </p:nvSpPr>
        <p:spPr>
          <a:xfrm>
            <a:off x="11484125" y="3143021"/>
            <a:ext cx="126791" cy="125844"/>
          </a:xfrm>
          <a:prstGeom prst="rect">
            <a:avLst/>
          </a:prstGeom>
          <a:solidFill>
            <a:srgbClr val="38BA8F"/>
          </a:solidFill>
          <a:ln/>
        </p:spPr>
      </p:sp>
      <p:sp>
        <p:nvSpPr>
          <p:cNvPr id="1593" name="Shape 1591"/>
          <p:cNvSpPr/>
          <p:nvPr/>
        </p:nvSpPr>
        <p:spPr>
          <a:xfrm>
            <a:off x="8105242" y="3250578"/>
            <a:ext cx="153443" cy="125844"/>
          </a:xfrm>
          <a:prstGeom prst="rect">
            <a:avLst/>
          </a:prstGeom>
          <a:solidFill>
            <a:srgbClr val="4850C5"/>
          </a:solidFill>
          <a:ln/>
        </p:spPr>
      </p:sp>
      <p:sp>
        <p:nvSpPr>
          <p:cNvPr id="1594" name="Shape 1592"/>
          <p:cNvSpPr/>
          <p:nvPr/>
        </p:nvSpPr>
        <p:spPr>
          <a:xfrm>
            <a:off x="8240397" y="3250578"/>
            <a:ext cx="153443" cy="125844"/>
          </a:xfrm>
          <a:prstGeom prst="rect">
            <a:avLst/>
          </a:prstGeom>
          <a:solidFill>
            <a:srgbClr val="4754C3"/>
          </a:solidFill>
          <a:ln/>
        </p:spPr>
      </p:sp>
      <p:sp>
        <p:nvSpPr>
          <p:cNvPr id="1595" name="Shape 1593"/>
          <p:cNvSpPr/>
          <p:nvPr/>
        </p:nvSpPr>
        <p:spPr>
          <a:xfrm>
            <a:off x="8375552" y="3250578"/>
            <a:ext cx="153443" cy="125844"/>
          </a:xfrm>
          <a:prstGeom prst="rect">
            <a:avLst/>
          </a:prstGeom>
          <a:solidFill>
            <a:srgbClr val="4658C0"/>
          </a:solidFill>
          <a:ln/>
        </p:spPr>
      </p:sp>
      <p:sp>
        <p:nvSpPr>
          <p:cNvPr id="1596" name="Shape 1594"/>
          <p:cNvSpPr/>
          <p:nvPr/>
        </p:nvSpPr>
        <p:spPr>
          <a:xfrm>
            <a:off x="8510708" y="3250578"/>
            <a:ext cx="153443" cy="125844"/>
          </a:xfrm>
          <a:prstGeom prst="rect">
            <a:avLst/>
          </a:prstGeom>
          <a:solidFill>
            <a:srgbClr val="455CBE"/>
          </a:solidFill>
          <a:ln/>
        </p:spPr>
      </p:sp>
      <p:sp>
        <p:nvSpPr>
          <p:cNvPr id="1597" name="Shape 1595"/>
          <p:cNvSpPr/>
          <p:nvPr/>
        </p:nvSpPr>
        <p:spPr>
          <a:xfrm>
            <a:off x="8645863" y="3250578"/>
            <a:ext cx="153443" cy="125844"/>
          </a:xfrm>
          <a:prstGeom prst="rect">
            <a:avLst/>
          </a:prstGeom>
          <a:solidFill>
            <a:srgbClr val="4560BC"/>
          </a:solidFill>
          <a:ln/>
        </p:spPr>
      </p:sp>
      <p:sp>
        <p:nvSpPr>
          <p:cNvPr id="1598" name="Shape 1596"/>
          <p:cNvSpPr/>
          <p:nvPr/>
        </p:nvSpPr>
        <p:spPr>
          <a:xfrm>
            <a:off x="8781018" y="3250578"/>
            <a:ext cx="153443" cy="125844"/>
          </a:xfrm>
          <a:prstGeom prst="rect">
            <a:avLst/>
          </a:prstGeom>
          <a:solidFill>
            <a:srgbClr val="4464B9"/>
          </a:solidFill>
          <a:ln/>
        </p:spPr>
      </p:sp>
      <p:sp>
        <p:nvSpPr>
          <p:cNvPr id="1599" name="Shape 1597"/>
          <p:cNvSpPr/>
          <p:nvPr/>
        </p:nvSpPr>
        <p:spPr>
          <a:xfrm>
            <a:off x="8916174" y="3250578"/>
            <a:ext cx="153443" cy="125844"/>
          </a:xfrm>
          <a:prstGeom prst="rect">
            <a:avLst/>
          </a:prstGeom>
          <a:solidFill>
            <a:srgbClr val="4468B7"/>
          </a:solidFill>
          <a:ln/>
        </p:spPr>
      </p:sp>
      <p:sp>
        <p:nvSpPr>
          <p:cNvPr id="1600" name="Shape 1598"/>
          <p:cNvSpPr/>
          <p:nvPr/>
        </p:nvSpPr>
        <p:spPr>
          <a:xfrm>
            <a:off x="9051329" y="3250578"/>
            <a:ext cx="153443" cy="125844"/>
          </a:xfrm>
          <a:prstGeom prst="rect">
            <a:avLst/>
          </a:prstGeom>
          <a:solidFill>
            <a:srgbClr val="436CB4"/>
          </a:solidFill>
          <a:ln/>
        </p:spPr>
      </p:sp>
      <p:sp>
        <p:nvSpPr>
          <p:cNvPr id="1601" name="Shape 1599"/>
          <p:cNvSpPr/>
          <p:nvPr/>
        </p:nvSpPr>
        <p:spPr>
          <a:xfrm>
            <a:off x="9186484" y="3250578"/>
            <a:ext cx="153443" cy="125844"/>
          </a:xfrm>
          <a:prstGeom prst="rect">
            <a:avLst/>
          </a:prstGeom>
          <a:solidFill>
            <a:srgbClr val="4270B2"/>
          </a:solidFill>
          <a:ln/>
        </p:spPr>
      </p:sp>
      <p:sp>
        <p:nvSpPr>
          <p:cNvPr id="1602" name="Shape 1600"/>
          <p:cNvSpPr/>
          <p:nvPr/>
        </p:nvSpPr>
        <p:spPr>
          <a:xfrm>
            <a:off x="9321640" y="3250578"/>
            <a:ext cx="153443" cy="125844"/>
          </a:xfrm>
          <a:prstGeom prst="rect">
            <a:avLst/>
          </a:prstGeom>
          <a:solidFill>
            <a:srgbClr val="4175B0"/>
          </a:solidFill>
          <a:ln/>
        </p:spPr>
      </p:sp>
      <p:sp>
        <p:nvSpPr>
          <p:cNvPr id="1603" name="Shape 1601"/>
          <p:cNvSpPr/>
          <p:nvPr/>
        </p:nvSpPr>
        <p:spPr>
          <a:xfrm>
            <a:off x="9456795" y="3250578"/>
            <a:ext cx="153443" cy="125844"/>
          </a:xfrm>
          <a:prstGeom prst="rect">
            <a:avLst/>
          </a:prstGeom>
          <a:solidFill>
            <a:srgbClr val="4179AD"/>
          </a:solidFill>
          <a:ln/>
        </p:spPr>
      </p:sp>
      <p:sp>
        <p:nvSpPr>
          <p:cNvPr id="1604" name="Shape 1602"/>
          <p:cNvSpPr/>
          <p:nvPr/>
        </p:nvSpPr>
        <p:spPr>
          <a:xfrm>
            <a:off x="9591950" y="3250578"/>
            <a:ext cx="153443" cy="125844"/>
          </a:xfrm>
          <a:prstGeom prst="rect">
            <a:avLst/>
          </a:prstGeom>
          <a:solidFill>
            <a:srgbClr val="407DAB"/>
          </a:solidFill>
          <a:ln/>
        </p:spPr>
      </p:sp>
      <p:sp>
        <p:nvSpPr>
          <p:cNvPr id="1605" name="Shape 1603"/>
          <p:cNvSpPr/>
          <p:nvPr/>
        </p:nvSpPr>
        <p:spPr>
          <a:xfrm>
            <a:off x="9727106" y="3250578"/>
            <a:ext cx="153443" cy="125844"/>
          </a:xfrm>
          <a:prstGeom prst="rect">
            <a:avLst/>
          </a:prstGeom>
          <a:solidFill>
            <a:srgbClr val="3F80A9"/>
          </a:solidFill>
          <a:ln/>
        </p:spPr>
      </p:sp>
      <p:sp>
        <p:nvSpPr>
          <p:cNvPr id="1606" name="Shape 1604"/>
          <p:cNvSpPr/>
          <p:nvPr/>
        </p:nvSpPr>
        <p:spPr>
          <a:xfrm>
            <a:off x="9862261" y="3250578"/>
            <a:ext cx="153443" cy="125844"/>
          </a:xfrm>
          <a:prstGeom prst="rect">
            <a:avLst/>
          </a:prstGeom>
          <a:solidFill>
            <a:srgbClr val="3F84A6"/>
          </a:solidFill>
          <a:ln/>
        </p:spPr>
      </p:sp>
      <p:sp>
        <p:nvSpPr>
          <p:cNvPr id="1607" name="Shape 1605"/>
          <p:cNvSpPr/>
          <p:nvPr/>
        </p:nvSpPr>
        <p:spPr>
          <a:xfrm>
            <a:off x="9997417" y="3250578"/>
            <a:ext cx="153443" cy="125844"/>
          </a:xfrm>
          <a:prstGeom prst="rect">
            <a:avLst/>
          </a:prstGeom>
          <a:solidFill>
            <a:srgbClr val="3E88A4"/>
          </a:solidFill>
          <a:ln/>
        </p:spPr>
      </p:sp>
      <p:sp>
        <p:nvSpPr>
          <p:cNvPr id="1608" name="Shape 1606"/>
          <p:cNvSpPr/>
          <p:nvPr/>
        </p:nvSpPr>
        <p:spPr>
          <a:xfrm>
            <a:off x="10132572" y="3250578"/>
            <a:ext cx="153443" cy="125844"/>
          </a:xfrm>
          <a:prstGeom prst="rect">
            <a:avLst/>
          </a:prstGeom>
          <a:solidFill>
            <a:srgbClr val="3D8CA2"/>
          </a:solidFill>
          <a:ln/>
        </p:spPr>
      </p:sp>
      <p:sp>
        <p:nvSpPr>
          <p:cNvPr id="1609" name="Shape 1607"/>
          <p:cNvSpPr/>
          <p:nvPr/>
        </p:nvSpPr>
        <p:spPr>
          <a:xfrm>
            <a:off x="10267727" y="3250578"/>
            <a:ext cx="153443" cy="125844"/>
          </a:xfrm>
          <a:prstGeom prst="rect">
            <a:avLst/>
          </a:prstGeom>
          <a:solidFill>
            <a:srgbClr val="3D909F"/>
          </a:solidFill>
          <a:ln/>
        </p:spPr>
      </p:sp>
      <p:sp>
        <p:nvSpPr>
          <p:cNvPr id="1610" name="Shape 1608"/>
          <p:cNvSpPr/>
          <p:nvPr/>
        </p:nvSpPr>
        <p:spPr>
          <a:xfrm>
            <a:off x="10402883" y="3250578"/>
            <a:ext cx="153443" cy="125844"/>
          </a:xfrm>
          <a:prstGeom prst="rect">
            <a:avLst/>
          </a:prstGeom>
          <a:solidFill>
            <a:srgbClr val="3C959D"/>
          </a:solidFill>
          <a:ln/>
        </p:spPr>
      </p:sp>
      <p:sp>
        <p:nvSpPr>
          <p:cNvPr id="1611" name="Shape 1609"/>
          <p:cNvSpPr/>
          <p:nvPr/>
        </p:nvSpPr>
        <p:spPr>
          <a:xfrm>
            <a:off x="10538038" y="3250578"/>
            <a:ext cx="153443" cy="125844"/>
          </a:xfrm>
          <a:prstGeom prst="rect">
            <a:avLst/>
          </a:prstGeom>
          <a:solidFill>
            <a:srgbClr val="3B999A"/>
          </a:solidFill>
          <a:ln/>
        </p:spPr>
      </p:sp>
      <p:sp>
        <p:nvSpPr>
          <p:cNvPr id="1612" name="Shape 1610"/>
          <p:cNvSpPr/>
          <p:nvPr/>
        </p:nvSpPr>
        <p:spPr>
          <a:xfrm>
            <a:off x="10673193" y="3250578"/>
            <a:ext cx="153443" cy="125844"/>
          </a:xfrm>
          <a:prstGeom prst="rect">
            <a:avLst/>
          </a:prstGeom>
          <a:solidFill>
            <a:srgbClr val="3B9D98"/>
          </a:solidFill>
          <a:ln/>
        </p:spPr>
      </p:sp>
      <p:sp>
        <p:nvSpPr>
          <p:cNvPr id="1613" name="Shape 1611"/>
          <p:cNvSpPr/>
          <p:nvPr/>
        </p:nvSpPr>
        <p:spPr>
          <a:xfrm>
            <a:off x="10808349" y="3250578"/>
            <a:ext cx="153443" cy="125844"/>
          </a:xfrm>
          <a:prstGeom prst="rect">
            <a:avLst/>
          </a:prstGeom>
          <a:solidFill>
            <a:srgbClr val="3AA196"/>
          </a:solidFill>
          <a:ln/>
        </p:spPr>
      </p:sp>
      <p:sp>
        <p:nvSpPr>
          <p:cNvPr id="1614" name="Shape 1612"/>
          <p:cNvSpPr/>
          <p:nvPr/>
        </p:nvSpPr>
        <p:spPr>
          <a:xfrm>
            <a:off x="10943504" y="3250578"/>
            <a:ext cx="153443" cy="125844"/>
          </a:xfrm>
          <a:prstGeom prst="rect">
            <a:avLst/>
          </a:prstGeom>
          <a:solidFill>
            <a:srgbClr val="3AA593"/>
          </a:solidFill>
          <a:ln/>
        </p:spPr>
      </p:sp>
      <p:sp>
        <p:nvSpPr>
          <p:cNvPr id="1615" name="Shape 1613"/>
          <p:cNvSpPr/>
          <p:nvPr/>
        </p:nvSpPr>
        <p:spPr>
          <a:xfrm>
            <a:off x="11078659" y="3250578"/>
            <a:ext cx="153443" cy="125844"/>
          </a:xfrm>
          <a:prstGeom prst="rect">
            <a:avLst/>
          </a:prstGeom>
          <a:solidFill>
            <a:srgbClr val="39A991"/>
          </a:solidFill>
          <a:ln/>
        </p:spPr>
      </p:sp>
      <p:sp>
        <p:nvSpPr>
          <p:cNvPr id="1616" name="Shape 1614"/>
          <p:cNvSpPr/>
          <p:nvPr/>
        </p:nvSpPr>
        <p:spPr>
          <a:xfrm>
            <a:off x="11213815" y="3250578"/>
            <a:ext cx="153443" cy="125844"/>
          </a:xfrm>
          <a:prstGeom prst="rect">
            <a:avLst/>
          </a:prstGeom>
          <a:solidFill>
            <a:srgbClr val="38AD8F"/>
          </a:solidFill>
          <a:ln/>
        </p:spPr>
      </p:sp>
      <p:sp>
        <p:nvSpPr>
          <p:cNvPr id="1617" name="Shape 1615"/>
          <p:cNvSpPr/>
          <p:nvPr/>
        </p:nvSpPr>
        <p:spPr>
          <a:xfrm>
            <a:off x="11348970" y="3250578"/>
            <a:ext cx="153443" cy="125844"/>
          </a:xfrm>
          <a:prstGeom prst="rect">
            <a:avLst/>
          </a:prstGeom>
          <a:solidFill>
            <a:srgbClr val="37B18C"/>
          </a:solidFill>
          <a:ln/>
        </p:spPr>
      </p:sp>
      <p:sp>
        <p:nvSpPr>
          <p:cNvPr id="1618" name="Shape 1616"/>
          <p:cNvSpPr/>
          <p:nvPr/>
        </p:nvSpPr>
        <p:spPr>
          <a:xfrm>
            <a:off x="11484125" y="3250578"/>
            <a:ext cx="135155" cy="125844"/>
          </a:xfrm>
          <a:prstGeom prst="rect">
            <a:avLst/>
          </a:prstGeom>
          <a:solidFill>
            <a:srgbClr val="36B48A"/>
          </a:solidFill>
          <a:ln/>
        </p:spPr>
      </p:sp>
      <p:sp>
        <p:nvSpPr>
          <p:cNvPr id="1619" name="Shape 1617"/>
          <p:cNvSpPr/>
          <p:nvPr/>
        </p:nvSpPr>
        <p:spPr>
          <a:xfrm>
            <a:off x="8105242" y="3358134"/>
            <a:ext cx="153443" cy="125844"/>
          </a:xfrm>
          <a:prstGeom prst="rect">
            <a:avLst/>
          </a:prstGeom>
          <a:solidFill>
            <a:srgbClr val="454EBE"/>
          </a:solidFill>
          <a:ln/>
        </p:spPr>
      </p:sp>
      <p:sp>
        <p:nvSpPr>
          <p:cNvPr id="1620" name="Shape 1618"/>
          <p:cNvSpPr/>
          <p:nvPr/>
        </p:nvSpPr>
        <p:spPr>
          <a:xfrm>
            <a:off x="8240397" y="3358134"/>
            <a:ext cx="153443" cy="125844"/>
          </a:xfrm>
          <a:prstGeom prst="rect">
            <a:avLst/>
          </a:prstGeom>
          <a:solidFill>
            <a:srgbClr val="4552BC"/>
          </a:solidFill>
          <a:ln/>
        </p:spPr>
      </p:sp>
      <p:sp>
        <p:nvSpPr>
          <p:cNvPr id="1621" name="Shape 1619"/>
          <p:cNvSpPr/>
          <p:nvPr/>
        </p:nvSpPr>
        <p:spPr>
          <a:xfrm>
            <a:off x="8375552" y="3358134"/>
            <a:ext cx="153443" cy="125844"/>
          </a:xfrm>
          <a:prstGeom prst="rect">
            <a:avLst/>
          </a:prstGeom>
          <a:solidFill>
            <a:srgbClr val="4455BA"/>
          </a:solidFill>
          <a:ln/>
        </p:spPr>
      </p:sp>
      <p:sp>
        <p:nvSpPr>
          <p:cNvPr id="1622" name="Shape 1620"/>
          <p:cNvSpPr/>
          <p:nvPr/>
        </p:nvSpPr>
        <p:spPr>
          <a:xfrm>
            <a:off x="8510708" y="3358134"/>
            <a:ext cx="153443" cy="125844"/>
          </a:xfrm>
          <a:prstGeom prst="rect">
            <a:avLst/>
          </a:prstGeom>
          <a:solidFill>
            <a:srgbClr val="4359B8"/>
          </a:solidFill>
          <a:ln/>
        </p:spPr>
      </p:sp>
      <p:sp>
        <p:nvSpPr>
          <p:cNvPr id="1623" name="Shape 1621"/>
          <p:cNvSpPr/>
          <p:nvPr/>
        </p:nvSpPr>
        <p:spPr>
          <a:xfrm>
            <a:off x="8645863" y="3358134"/>
            <a:ext cx="153443" cy="125844"/>
          </a:xfrm>
          <a:prstGeom prst="rect">
            <a:avLst/>
          </a:prstGeom>
          <a:solidFill>
            <a:srgbClr val="425DB5"/>
          </a:solidFill>
          <a:ln/>
        </p:spPr>
      </p:sp>
      <p:sp>
        <p:nvSpPr>
          <p:cNvPr id="1624" name="Shape 1622"/>
          <p:cNvSpPr/>
          <p:nvPr/>
        </p:nvSpPr>
        <p:spPr>
          <a:xfrm>
            <a:off x="8781018" y="3358134"/>
            <a:ext cx="153443" cy="125844"/>
          </a:xfrm>
          <a:prstGeom prst="rect">
            <a:avLst/>
          </a:prstGeom>
          <a:solidFill>
            <a:srgbClr val="4261B3"/>
          </a:solidFill>
          <a:ln/>
        </p:spPr>
      </p:sp>
      <p:sp>
        <p:nvSpPr>
          <p:cNvPr id="1625" name="Shape 1623"/>
          <p:cNvSpPr/>
          <p:nvPr/>
        </p:nvSpPr>
        <p:spPr>
          <a:xfrm>
            <a:off x="8916174" y="3358134"/>
            <a:ext cx="153443" cy="125844"/>
          </a:xfrm>
          <a:prstGeom prst="rect">
            <a:avLst/>
          </a:prstGeom>
          <a:solidFill>
            <a:srgbClr val="4265B1"/>
          </a:solidFill>
          <a:ln/>
        </p:spPr>
      </p:sp>
      <p:sp>
        <p:nvSpPr>
          <p:cNvPr id="1626" name="Shape 1624"/>
          <p:cNvSpPr/>
          <p:nvPr/>
        </p:nvSpPr>
        <p:spPr>
          <a:xfrm>
            <a:off x="9051329" y="3358134"/>
            <a:ext cx="153443" cy="125844"/>
          </a:xfrm>
          <a:prstGeom prst="rect">
            <a:avLst/>
          </a:prstGeom>
          <a:solidFill>
            <a:srgbClr val="4168AE"/>
          </a:solidFill>
          <a:ln/>
        </p:spPr>
      </p:sp>
      <p:sp>
        <p:nvSpPr>
          <p:cNvPr id="1627" name="Shape 1625"/>
          <p:cNvSpPr/>
          <p:nvPr/>
        </p:nvSpPr>
        <p:spPr>
          <a:xfrm>
            <a:off x="9186484" y="3358134"/>
            <a:ext cx="153443" cy="125844"/>
          </a:xfrm>
          <a:prstGeom prst="rect">
            <a:avLst/>
          </a:prstGeom>
          <a:solidFill>
            <a:srgbClr val="406CAC"/>
          </a:solidFill>
          <a:ln/>
        </p:spPr>
      </p:sp>
      <p:sp>
        <p:nvSpPr>
          <p:cNvPr id="1628" name="Shape 1626"/>
          <p:cNvSpPr/>
          <p:nvPr/>
        </p:nvSpPr>
        <p:spPr>
          <a:xfrm>
            <a:off x="9321640" y="3358134"/>
            <a:ext cx="153443" cy="125844"/>
          </a:xfrm>
          <a:prstGeom prst="rect">
            <a:avLst/>
          </a:prstGeom>
          <a:solidFill>
            <a:srgbClr val="3F71AA"/>
          </a:solidFill>
          <a:ln/>
        </p:spPr>
      </p:sp>
      <p:sp>
        <p:nvSpPr>
          <p:cNvPr id="1629" name="Shape 1627"/>
          <p:cNvSpPr/>
          <p:nvPr/>
        </p:nvSpPr>
        <p:spPr>
          <a:xfrm>
            <a:off x="9456795" y="3358134"/>
            <a:ext cx="153443" cy="125844"/>
          </a:xfrm>
          <a:prstGeom prst="rect">
            <a:avLst/>
          </a:prstGeom>
          <a:solidFill>
            <a:srgbClr val="3E75A8"/>
          </a:solidFill>
          <a:ln/>
        </p:spPr>
      </p:sp>
      <p:sp>
        <p:nvSpPr>
          <p:cNvPr id="1630" name="Shape 1628"/>
          <p:cNvSpPr/>
          <p:nvPr/>
        </p:nvSpPr>
        <p:spPr>
          <a:xfrm>
            <a:off x="9591950" y="3358134"/>
            <a:ext cx="153443" cy="125844"/>
          </a:xfrm>
          <a:prstGeom prst="rect">
            <a:avLst/>
          </a:prstGeom>
          <a:solidFill>
            <a:srgbClr val="3E78A5"/>
          </a:solidFill>
          <a:ln/>
        </p:spPr>
      </p:sp>
      <p:sp>
        <p:nvSpPr>
          <p:cNvPr id="1631" name="Shape 1629"/>
          <p:cNvSpPr/>
          <p:nvPr/>
        </p:nvSpPr>
        <p:spPr>
          <a:xfrm>
            <a:off x="9727106" y="3358134"/>
            <a:ext cx="153443" cy="125844"/>
          </a:xfrm>
          <a:prstGeom prst="rect">
            <a:avLst/>
          </a:prstGeom>
          <a:solidFill>
            <a:srgbClr val="3D7CA3"/>
          </a:solidFill>
          <a:ln/>
        </p:spPr>
      </p:sp>
      <p:sp>
        <p:nvSpPr>
          <p:cNvPr id="1632" name="Shape 1630"/>
          <p:cNvSpPr/>
          <p:nvPr/>
        </p:nvSpPr>
        <p:spPr>
          <a:xfrm>
            <a:off x="9862261" y="3358134"/>
            <a:ext cx="153443" cy="125844"/>
          </a:xfrm>
          <a:prstGeom prst="rect">
            <a:avLst/>
          </a:prstGeom>
          <a:solidFill>
            <a:srgbClr val="3D80A1"/>
          </a:solidFill>
          <a:ln/>
        </p:spPr>
      </p:sp>
      <p:sp>
        <p:nvSpPr>
          <p:cNvPr id="1633" name="Shape 1631"/>
          <p:cNvSpPr/>
          <p:nvPr/>
        </p:nvSpPr>
        <p:spPr>
          <a:xfrm>
            <a:off x="9997417" y="3358134"/>
            <a:ext cx="153443" cy="125844"/>
          </a:xfrm>
          <a:prstGeom prst="rect">
            <a:avLst/>
          </a:prstGeom>
          <a:solidFill>
            <a:srgbClr val="3C849E"/>
          </a:solidFill>
          <a:ln/>
        </p:spPr>
      </p:sp>
      <p:sp>
        <p:nvSpPr>
          <p:cNvPr id="1634" name="Shape 1632"/>
          <p:cNvSpPr/>
          <p:nvPr/>
        </p:nvSpPr>
        <p:spPr>
          <a:xfrm>
            <a:off x="10132572" y="3358134"/>
            <a:ext cx="153443" cy="125844"/>
          </a:xfrm>
          <a:prstGeom prst="rect">
            <a:avLst/>
          </a:prstGeom>
          <a:solidFill>
            <a:srgbClr val="3B889C"/>
          </a:solidFill>
          <a:ln/>
        </p:spPr>
      </p:sp>
      <p:sp>
        <p:nvSpPr>
          <p:cNvPr id="1635" name="Shape 1633"/>
          <p:cNvSpPr/>
          <p:nvPr/>
        </p:nvSpPr>
        <p:spPr>
          <a:xfrm>
            <a:off x="10267727" y="3358134"/>
            <a:ext cx="153443" cy="125844"/>
          </a:xfrm>
          <a:prstGeom prst="rect">
            <a:avLst/>
          </a:prstGeom>
          <a:solidFill>
            <a:srgbClr val="3B8B9A"/>
          </a:solidFill>
          <a:ln/>
        </p:spPr>
      </p:sp>
      <p:sp>
        <p:nvSpPr>
          <p:cNvPr id="1636" name="Shape 1634"/>
          <p:cNvSpPr/>
          <p:nvPr/>
        </p:nvSpPr>
        <p:spPr>
          <a:xfrm>
            <a:off x="10402883" y="3358134"/>
            <a:ext cx="153443" cy="125844"/>
          </a:xfrm>
          <a:prstGeom prst="rect">
            <a:avLst/>
          </a:prstGeom>
          <a:solidFill>
            <a:srgbClr val="3A9098"/>
          </a:solidFill>
          <a:ln/>
        </p:spPr>
      </p:sp>
      <p:sp>
        <p:nvSpPr>
          <p:cNvPr id="1637" name="Shape 1635"/>
          <p:cNvSpPr/>
          <p:nvPr/>
        </p:nvSpPr>
        <p:spPr>
          <a:xfrm>
            <a:off x="10538038" y="3358134"/>
            <a:ext cx="153443" cy="125844"/>
          </a:xfrm>
          <a:prstGeom prst="rect">
            <a:avLst/>
          </a:prstGeom>
          <a:solidFill>
            <a:srgbClr val="399495"/>
          </a:solidFill>
          <a:ln/>
        </p:spPr>
      </p:sp>
      <p:sp>
        <p:nvSpPr>
          <p:cNvPr id="1638" name="Shape 1636"/>
          <p:cNvSpPr/>
          <p:nvPr/>
        </p:nvSpPr>
        <p:spPr>
          <a:xfrm>
            <a:off x="10673193" y="3358134"/>
            <a:ext cx="153443" cy="125844"/>
          </a:xfrm>
          <a:prstGeom prst="rect">
            <a:avLst/>
          </a:prstGeom>
          <a:solidFill>
            <a:srgbClr val="399893"/>
          </a:solidFill>
          <a:ln/>
        </p:spPr>
      </p:sp>
      <p:sp>
        <p:nvSpPr>
          <p:cNvPr id="1639" name="Shape 1637"/>
          <p:cNvSpPr/>
          <p:nvPr/>
        </p:nvSpPr>
        <p:spPr>
          <a:xfrm>
            <a:off x="10808349" y="3358134"/>
            <a:ext cx="153443" cy="125844"/>
          </a:xfrm>
          <a:prstGeom prst="rect">
            <a:avLst/>
          </a:prstGeom>
          <a:solidFill>
            <a:srgbClr val="389B91"/>
          </a:solidFill>
          <a:ln/>
        </p:spPr>
      </p:sp>
      <p:sp>
        <p:nvSpPr>
          <p:cNvPr id="1640" name="Shape 1638"/>
          <p:cNvSpPr/>
          <p:nvPr/>
        </p:nvSpPr>
        <p:spPr>
          <a:xfrm>
            <a:off x="10943504" y="3358134"/>
            <a:ext cx="153443" cy="125844"/>
          </a:xfrm>
          <a:prstGeom prst="rect">
            <a:avLst/>
          </a:prstGeom>
          <a:solidFill>
            <a:srgbClr val="389F8E"/>
          </a:solidFill>
          <a:ln/>
        </p:spPr>
      </p:sp>
      <p:sp>
        <p:nvSpPr>
          <p:cNvPr id="1641" name="Shape 1639"/>
          <p:cNvSpPr/>
          <p:nvPr/>
        </p:nvSpPr>
        <p:spPr>
          <a:xfrm>
            <a:off x="11078659" y="3358134"/>
            <a:ext cx="153443" cy="125844"/>
          </a:xfrm>
          <a:prstGeom prst="rect">
            <a:avLst/>
          </a:prstGeom>
          <a:solidFill>
            <a:srgbClr val="37A38C"/>
          </a:solidFill>
          <a:ln/>
        </p:spPr>
      </p:sp>
      <p:sp>
        <p:nvSpPr>
          <p:cNvPr id="1642" name="Shape 1640"/>
          <p:cNvSpPr/>
          <p:nvPr/>
        </p:nvSpPr>
        <p:spPr>
          <a:xfrm>
            <a:off x="11213815" y="3358134"/>
            <a:ext cx="153443" cy="125844"/>
          </a:xfrm>
          <a:prstGeom prst="rect">
            <a:avLst/>
          </a:prstGeom>
          <a:solidFill>
            <a:srgbClr val="36A78A"/>
          </a:solidFill>
          <a:ln/>
        </p:spPr>
      </p:sp>
      <p:sp>
        <p:nvSpPr>
          <p:cNvPr id="1643" name="Shape 1641"/>
          <p:cNvSpPr/>
          <p:nvPr/>
        </p:nvSpPr>
        <p:spPr>
          <a:xfrm>
            <a:off x="11348970" y="3358134"/>
            <a:ext cx="153443" cy="125844"/>
          </a:xfrm>
          <a:prstGeom prst="rect">
            <a:avLst/>
          </a:prstGeom>
          <a:solidFill>
            <a:srgbClr val="35AB88"/>
          </a:solidFill>
          <a:ln/>
        </p:spPr>
      </p:sp>
      <p:sp>
        <p:nvSpPr>
          <p:cNvPr id="1644" name="Shape 1642"/>
          <p:cNvSpPr/>
          <p:nvPr/>
        </p:nvSpPr>
        <p:spPr>
          <a:xfrm>
            <a:off x="11484125" y="3358134"/>
            <a:ext cx="135155" cy="125844"/>
          </a:xfrm>
          <a:prstGeom prst="rect">
            <a:avLst/>
          </a:prstGeom>
          <a:solidFill>
            <a:srgbClr val="35AE85"/>
          </a:solidFill>
          <a:ln/>
        </p:spPr>
      </p:sp>
      <p:sp>
        <p:nvSpPr>
          <p:cNvPr id="1645" name="Shape 1643"/>
          <p:cNvSpPr/>
          <p:nvPr/>
        </p:nvSpPr>
        <p:spPr>
          <a:xfrm>
            <a:off x="8105242" y="3465690"/>
            <a:ext cx="153443" cy="125844"/>
          </a:xfrm>
          <a:prstGeom prst="rect">
            <a:avLst/>
          </a:prstGeom>
          <a:solidFill>
            <a:srgbClr val="434BB8"/>
          </a:solidFill>
          <a:ln/>
        </p:spPr>
      </p:sp>
      <p:sp>
        <p:nvSpPr>
          <p:cNvPr id="1646" name="Shape 1644"/>
          <p:cNvSpPr/>
          <p:nvPr/>
        </p:nvSpPr>
        <p:spPr>
          <a:xfrm>
            <a:off x="8240397" y="3465690"/>
            <a:ext cx="153443" cy="125844"/>
          </a:xfrm>
          <a:prstGeom prst="rect">
            <a:avLst/>
          </a:prstGeom>
          <a:solidFill>
            <a:srgbClr val="424FB6"/>
          </a:solidFill>
          <a:ln/>
        </p:spPr>
      </p:sp>
      <p:sp>
        <p:nvSpPr>
          <p:cNvPr id="1647" name="Shape 1645"/>
          <p:cNvSpPr/>
          <p:nvPr/>
        </p:nvSpPr>
        <p:spPr>
          <a:xfrm>
            <a:off x="8375552" y="3465690"/>
            <a:ext cx="153443" cy="125844"/>
          </a:xfrm>
          <a:prstGeom prst="rect">
            <a:avLst/>
          </a:prstGeom>
          <a:solidFill>
            <a:srgbClr val="4152B3"/>
          </a:solidFill>
          <a:ln/>
        </p:spPr>
      </p:sp>
      <p:sp>
        <p:nvSpPr>
          <p:cNvPr id="1648" name="Shape 1646"/>
          <p:cNvSpPr/>
          <p:nvPr/>
        </p:nvSpPr>
        <p:spPr>
          <a:xfrm>
            <a:off x="8510708" y="3465690"/>
            <a:ext cx="153443" cy="125844"/>
          </a:xfrm>
          <a:prstGeom prst="rect">
            <a:avLst/>
          </a:prstGeom>
          <a:solidFill>
            <a:srgbClr val="4156B1"/>
          </a:solidFill>
          <a:ln/>
        </p:spPr>
      </p:sp>
      <p:sp>
        <p:nvSpPr>
          <p:cNvPr id="1649" name="Shape 1647"/>
          <p:cNvSpPr/>
          <p:nvPr/>
        </p:nvSpPr>
        <p:spPr>
          <a:xfrm>
            <a:off x="8645863" y="3465690"/>
            <a:ext cx="153443" cy="125844"/>
          </a:xfrm>
          <a:prstGeom prst="rect">
            <a:avLst/>
          </a:prstGeom>
          <a:solidFill>
            <a:srgbClr val="405AAF"/>
          </a:solidFill>
          <a:ln/>
        </p:spPr>
      </p:sp>
      <p:sp>
        <p:nvSpPr>
          <p:cNvPr id="1650" name="Shape 1648"/>
          <p:cNvSpPr/>
          <p:nvPr/>
        </p:nvSpPr>
        <p:spPr>
          <a:xfrm>
            <a:off x="8781018" y="3465690"/>
            <a:ext cx="153443" cy="125844"/>
          </a:xfrm>
          <a:prstGeom prst="rect">
            <a:avLst/>
          </a:prstGeom>
          <a:solidFill>
            <a:srgbClr val="3F5DAD"/>
          </a:solidFill>
          <a:ln/>
        </p:spPr>
      </p:sp>
      <p:sp>
        <p:nvSpPr>
          <p:cNvPr id="1651" name="Shape 1649"/>
          <p:cNvSpPr/>
          <p:nvPr/>
        </p:nvSpPr>
        <p:spPr>
          <a:xfrm>
            <a:off x="8916174" y="3465690"/>
            <a:ext cx="153443" cy="125844"/>
          </a:xfrm>
          <a:prstGeom prst="rect">
            <a:avLst/>
          </a:prstGeom>
          <a:solidFill>
            <a:srgbClr val="3F61AB"/>
          </a:solidFill>
          <a:ln/>
        </p:spPr>
      </p:sp>
      <p:sp>
        <p:nvSpPr>
          <p:cNvPr id="1652" name="Shape 1650"/>
          <p:cNvSpPr/>
          <p:nvPr/>
        </p:nvSpPr>
        <p:spPr>
          <a:xfrm>
            <a:off x="9051329" y="3465690"/>
            <a:ext cx="153443" cy="125844"/>
          </a:xfrm>
          <a:prstGeom prst="rect">
            <a:avLst/>
          </a:prstGeom>
          <a:solidFill>
            <a:srgbClr val="3F65A8"/>
          </a:solidFill>
          <a:ln/>
        </p:spPr>
      </p:sp>
      <p:sp>
        <p:nvSpPr>
          <p:cNvPr id="1653" name="Shape 1651"/>
          <p:cNvSpPr/>
          <p:nvPr/>
        </p:nvSpPr>
        <p:spPr>
          <a:xfrm>
            <a:off x="9186484" y="3465690"/>
            <a:ext cx="153443" cy="125844"/>
          </a:xfrm>
          <a:prstGeom prst="rect">
            <a:avLst/>
          </a:prstGeom>
          <a:solidFill>
            <a:srgbClr val="3E68A6"/>
          </a:solidFill>
          <a:ln/>
        </p:spPr>
      </p:sp>
      <p:sp>
        <p:nvSpPr>
          <p:cNvPr id="1654" name="Shape 1652"/>
          <p:cNvSpPr/>
          <p:nvPr/>
        </p:nvSpPr>
        <p:spPr>
          <a:xfrm>
            <a:off x="9321640" y="3465690"/>
            <a:ext cx="153443" cy="125844"/>
          </a:xfrm>
          <a:prstGeom prst="rect">
            <a:avLst/>
          </a:prstGeom>
          <a:solidFill>
            <a:srgbClr val="3D6DA4"/>
          </a:solidFill>
          <a:ln/>
        </p:spPr>
      </p:sp>
      <p:sp>
        <p:nvSpPr>
          <p:cNvPr id="1655" name="Shape 1653"/>
          <p:cNvSpPr/>
          <p:nvPr/>
        </p:nvSpPr>
        <p:spPr>
          <a:xfrm>
            <a:off x="9456795" y="3465690"/>
            <a:ext cx="153443" cy="125844"/>
          </a:xfrm>
          <a:prstGeom prst="rect">
            <a:avLst/>
          </a:prstGeom>
          <a:solidFill>
            <a:srgbClr val="3C71A2"/>
          </a:solidFill>
          <a:ln/>
        </p:spPr>
      </p:sp>
      <p:sp>
        <p:nvSpPr>
          <p:cNvPr id="1656" name="Shape 1654"/>
          <p:cNvSpPr/>
          <p:nvPr/>
        </p:nvSpPr>
        <p:spPr>
          <a:xfrm>
            <a:off x="9591950" y="3465690"/>
            <a:ext cx="153443" cy="125844"/>
          </a:xfrm>
          <a:prstGeom prst="rect">
            <a:avLst/>
          </a:prstGeom>
          <a:solidFill>
            <a:srgbClr val="3C74A0"/>
          </a:solidFill>
          <a:ln/>
        </p:spPr>
      </p:sp>
      <p:sp>
        <p:nvSpPr>
          <p:cNvPr id="1657" name="Shape 1655"/>
          <p:cNvSpPr/>
          <p:nvPr/>
        </p:nvSpPr>
        <p:spPr>
          <a:xfrm>
            <a:off x="9727106" y="3465690"/>
            <a:ext cx="153443" cy="125844"/>
          </a:xfrm>
          <a:prstGeom prst="rect">
            <a:avLst/>
          </a:prstGeom>
          <a:solidFill>
            <a:srgbClr val="3B789D"/>
          </a:solidFill>
          <a:ln/>
        </p:spPr>
      </p:sp>
      <p:sp>
        <p:nvSpPr>
          <p:cNvPr id="1658" name="Shape 1656"/>
          <p:cNvSpPr/>
          <p:nvPr/>
        </p:nvSpPr>
        <p:spPr>
          <a:xfrm>
            <a:off x="9862261" y="3465690"/>
            <a:ext cx="153443" cy="125844"/>
          </a:xfrm>
          <a:prstGeom prst="rect">
            <a:avLst/>
          </a:prstGeom>
          <a:solidFill>
            <a:srgbClr val="3B7C9B"/>
          </a:solidFill>
          <a:ln/>
        </p:spPr>
      </p:sp>
      <p:sp>
        <p:nvSpPr>
          <p:cNvPr id="1659" name="Shape 1657"/>
          <p:cNvSpPr/>
          <p:nvPr/>
        </p:nvSpPr>
        <p:spPr>
          <a:xfrm>
            <a:off x="9997417" y="3465690"/>
            <a:ext cx="153443" cy="125844"/>
          </a:xfrm>
          <a:prstGeom prst="rect">
            <a:avLst/>
          </a:prstGeom>
          <a:solidFill>
            <a:srgbClr val="3A7F99"/>
          </a:solidFill>
          <a:ln/>
        </p:spPr>
      </p:sp>
      <p:sp>
        <p:nvSpPr>
          <p:cNvPr id="1660" name="Shape 1658"/>
          <p:cNvSpPr/>
          <p:nvPr/>
        </p:nvSpPr>
        <p:spPr>
          <a:xfrm>
            <a:off x="10132572" y="3465690"/>
            <a:ext cx="153443" cy="125844"/>
          </a:xfrm>
          <a:prstGeom prst="rect">
            <a:avLst/>
          </a:prstGeom>
          <a:solidFill>
            <a:srgbClr val="398397"/>
          </a:solidFill>
          <a:ln/>
        </p:spPr>
      </p:sp>
      <p:sp>
        <p:nvSpPr>
          <p:cNvPr id="1661" name="Shape 1659"/>
          <p:cNvSpPr/>
          <p:nvPr/>
        </p:nvSpPr>
        <p:spPr>
          <a:xfrm>
            <a:off x="10267727" y="3465690"/>
            <a:ext cx="153443" cy="125844"/>
          </a:xfrm>
          <a:prstGeom prst="rect">
            <a:avLst/>
          </a:prstGeom>
          <a:solidFill>
            <a:srgbClr val="398795"/>
          </a:solidFill>
          <a:ln/>
        </p:spPr>
      </p:sp>
      <p:sp>
        <p:nvSpPr>
          <p:cNvPr id="1662" name="Shape 1660"/>
          <p:cNvSpPr/>
          <p:nvPr/>
        </p:nvSpPr>
        <p:spPr>
          <a:xfrm>
            <a:off x="10402883" y="3465690"/>
            <a:ext cx="153443" cy="125844"/>
          </a:xfrm>
          <a:prstGeom prst="rect">
            <a:avLst/>
          </a:prstGeom>
          <a:solidFill>
            <a:srgbClr val="388B92"/>
          </a:solidFill>
          <a:ln/>
        </p:spPr>
      </p:sp>
      <p:sp>
        <p:nvSpPr>
          <p:cNvPr id="1663" name="Shape 1661"/>
          <p:cNvSpPr/>
          <p:nvPr/>
        </p:nvSpPr>
        <p:spPr>
          <a:xfrm>
            <a:off x="10538038" y="3465690"/>
            <a:ext cx="153443" cy="125844"/>
          </a:xfrm>
          <a:prstGeom prst="rect">
            <a:avLst/>
          </a:prstGeom>
          <a:solidFill>
            <a:srgbClr val="378F90"/>
          </a:solidFill>
          <a:ln/>
        </p:spPr>
      </p:sp>
      <p:sp>
        <p:nvSpPr>
          <p:cNvPr id="1664" name="Shape 1662"/>
          <p:cNvSpPr/>
          <p:nvPr/>
        </p:nvSpPr>
        <p:spPr>
          <a:xfrm>
            <a:off x="10673193" y="3465690"/>
            <a:ext cx="153443" cy="125844"/>
          </a:xfrm>
          <a:prstGeom prst="rect">
            <a:avLst/>
          </a:prstGeom>
          <a:solidFill>
            <a:srgbClr val="37928E"/>
          </a:solidFill>
          <a:ln/>
        </p:spPr>
      </p:sp>
      <p:sp>
        <p:nvSpPr>
          <p:cNvPr id="1665" name="Shape 1663"/>
          <p:cNvSpPr/>
          <p:nvPr/>
        </p:nvSpPr>
        <p:spPr>
          <a:xfrm>
            <a:off x="10808349" y="3465690"/>
            <a:ext cx="153443" cy="125844"/>
          </a:xfrm>
          <a:prstGeom prst="rect">
            <a:avLst/>
          </a:prstGeom>
          <a:solidFill>
            <a:srgbClr val="36968C"/>
          </a:solidFill>
          <a:ln/>
        </p:spPr>
      </p:sp>
      <p:sp>
        <p:nvSpPr>
          <p:cNvPr id="1666" name="Shape 1664"/>
          <p:cNvSpPr/>
          <p:nvPr/>
        </p:nvSpPr>
        <p:spPr>
          <a:xfrm>
            <a:off x="10943504" y="3465690"/>
            <a:ext cx="153443" cy="125844"/>
          </a:xfrm>
          <a:prstGeom prst="rect">
            <a:avLst/>
          </a:prstGeom>
          <a:solidFill>
            <a:srgbClr val="369A8A"/>
          </a:solidFill>
          <a:ln/>
        </p:spPr>
      </p:sp>
      <p:sp>
        <p:nvSpPr>
          <p:cNvPr id="1667" name="Shape 1665"/>
          <p:cNvSpPr/>
          <p:nvPr/>
        </p:nvSpPr>
        <p:spPr>
          <a:xfrm>
            <a:off x="11078659" y="3465690"/>
            <a:ext cx="153443" cy="125844"/>
          </a:xfrm>
          <a:prstGeom prst="rect">
            <a:avLst/>
          </a:prstGeom>
          <a:solidFill>
            <a:srgbClr val="359D87"/>
          </a:solidFill>
          <a:ln/>
        </p:spPr>
      </p:sp>
      <p:sp>
        <p:nvSpPr>
          <p:cNvPr id="1668" name="Shape 1666"/>
          <p:cNvSpPr/>
          <p:nvPr/>
        </p:nvSpPr>
        <p:spPr>
          <a:xfrm>
            <a:off x="11213815" y="3465690"/>
            <a:ext cx="153443" cy="125844"/>
          </a:xfrm>
          <a:prstGeom prst="rect">
            <a:avLst/>
          </a:prstGeom>
          <a:solidFill>
            <a:srgbClr val="34A185"/>
          </a:solidFill>
          <a:ln/>
        </p:spPr>
      </p:sp>
      <p:sp>
        <p:nvSpPr>
          <p:cNvPr id="1669" name="Shape 1667"/>
          <p:cNvSpPr/>
          <p:nvPr/>
        </p:nvSpPr>
        <p:spPr>
          <a:xfrm>
            <a:off x="11348970" y="3465690"/>
            <a:ext cx="153443" cy="125844"/>
          </a:xfrm>
          <a:prstGeom prst="rect">
            <a:avLst/>
          </a:prstGeom>
          <a:solidFill>
            <a:srgbClr val="33A583"/>
          </a:solidFill>
          <a:ln/>
        </p:spPr>
      </p:sp>
      <p:sp>
        <p:nvSpPr>
          <p:cNvPr id="1670" name="Shape 1668"/>
          <p:cNvSpPr/>
          <p:nvPr/>
        </p:nvSpPr>
        <p:spPr>
          <a:xfrm>
            <a:off x="11484125" y="3465690"/>
            <a:ext cx="135155" cy="125844"/>
          </a:xfrm>
          <a:prstGeom prst="rect">
            <a:avLst/>
          </a:prstGeom>
          <a:solidFill>
            <a:srgbClr val="33A881"/>
          </a:solidFill>
          <a:ln/>
        </p:spPr>
      </p:sp>
      <p:sp>
        <p:nvSpPr>
          <p:cNvPr id="1671" name="Shape 1669"/>
          <p:cNvSpPr/>
          <p:nvPr/>
        </p:nvSpPr>
        <p:spPr>
          <a:xfrm>
            <a:off x="8105242" y="3573247"/>
            <a:ext cx="153443" cy="125844"/>
          </a:xfrm>
          <a:prstGeom prst="rect">
            <a:avLst/>
          </a:prstGeom>
          <a:solidFill>
            <a:srgbClr val="4148B1"/>
          </a:solidFill>
          <a:ln/>
        </p:spPr>
      </p:sp>
      <p:sp>
        <p:nvSpPr>
          <p:cNvPr id="1672" name="Shape 1670"/>
          <p:cNvSpPr/>
          <p:nvPr/>
        </p:nvSpPr>
        <p:spPr>
          <a:xfrm>
            <a:off x="8240397" y="3573247"/>
            <a:ext cx="153443" cy="125844"/>
          </a:xfrm>
          <a:prstGeom prst="rect">
            <a:avLst/>
          </a:prstGeom>
          <a:solidFill>
            <a:srgbClr val="404CAF"/>
          </a:solidFill>
          <a:ln/>
        </p:spPr>
      </p:sp>
      <p:sp>
        <p:nvSpPr>
          <p:cNvPr id="1673" name="Shape 1671"/>
          <p:cNvSpPr/>
          <p:nvPr/>
        </p:nvSpPr>
        <p:spPr>
          <a:xfrm>
            <a:off x="8375552" y="3573247"/>
            <a:ext cx="153443" cy="125844"/>
          </a:xfrm>
          <a:prstGeom prst="rect">
            <a:avLst/>
          </a:prstGeom>
          <a:solidFill>
            <a:srgbClr val="3F4FAD"/>
          </a:solidFill>
          <a:ln/>
        </p:spPr>
      </p:sp>
      <p:sp>
        <p:nvSpPr>
          <p:cNvPr id="1674" name="Shape 1672"/>
          <p:cNvSpPr/>
          <p:nvPr/>
        </p:nvSpPr>
        <p:spPr>
          <a:xfrm>
            <a:off x="8510708" y="3573247"/>
            <a:ext cx="153443" cy="125844"/>
          </a:xfrm>
          <a:prstGeom prst="rect">
            <a:avLst/>
          </a:prstGeom>
          <a:solidFill>
            <a:srgbClr val="3E53AB"/>
          </a:solidFill>
          <a:ln/>
        </p:spPr>
      </p:sp>
      <p:sp>
        <p:nvSpPr>
          <p:cNvPr id="1675" name="Shape 1673"/>
          <p:cNvSpPr/>
          <p:nvPr/>
        </p:nvSpPr>
        <p:spPr>
          <a:xfrm>
            <a:off x="8645863" y="3573247"/>
            <a:ext cx="153443" cy="125844"/>
          </a:xfrm>
          <a:prstGeom prst="rect">
            <a:avLst/>
          </a:prstGeom>
          <a:solidFill>
            <a:srgbClr val="3E57A9"/>
          </a:solidFill>
          <a:ln/>
        </p:spPr>
      </p:sp>
      <p:sp>
        <p:nvSpPr>
          <p:cNvPr id="1676" name="Shape 1674"/>
          <p:cNvSpPr/>
          <p:nvPr/>
        </p:nvSpPr>
        <p:spPr>
          <a:xfrm>
            <a:off x="8781018" y="3573247"/>
            <a:ext cx="153443" cy="125844"/>
          </a:xfrm>
          <a:prstGeom prst="rect">
            <a:avLst/>
          </a:prstGeom>
          <a:solidFill>
            <a:srgbClr val="3D5AA7"/>
          </a:solidFill>
          <a:ln/>
        </p:spPr>
      </p:sp>
      <p:sp>
        <p:nvSpPr>
          <p:cNvPr id="1677" name="Shape 1675"/>
          <p:cNvSpPr/>
          <p:nvPr/>
        </p:nvSpPr>
        <p:spPr>
          <a:xfrm>
            <a:off x="8916174" y="3573247"/>
            <a:ext cx="153443" cy="125844"/>
          </a:xfrm>
          <a:prstGeom prst="rect">
            <a:avLst/>
          </a:prstGeom>
          <a:solidFill>
            <a:srgbClr val="3D5EA5"/>
          </a:solidFill>
          <a:ln/>
        </p:spPr>
      </p:sp>
      <p:sp>
        <p:nvSpPr>
          <p:cNvPr id="1678" name="Shape 1676"/>
          <p:cNvSpPr/>
          <p:nvPr/>
        </p:nvSpPr>
        <p:spPr>
          <a:xfrm>
            <a:off x="9051329" y="3573247"/>
            <a:ext cx="153443" cy="125844"/>
          </a:xfrm>
          <a:prstGeom prst="rect">
            <a:avLst/>
          </a:prstGeom>
          <a:solidFill>
            <a:srgbClr val="3C61A2"/>
          </a:solidFill>
          <a:ln/>
        </p:spPr>
      </p:sp>
      <p:sp>
        <p:nvSpPr>
          <p:cNvPr id="1679" name="Shape 1677"/>
          <p:cNvSpPr/>
          <p:nvPr/>
        </p:nvSpPr>
        <p:spPr>
          <a:xfrm>
            <a:off x="9186484" y="3573247"/>
            <a:ext cx="153443" cy="125844"/>
          </a:xfrm>
          <a:prstGeom prst="rect">
            <a:avLst/>
          </a:prstGeom>
          <a:solidFill>
            <a:srgbClr val="3C65A0"/>
          </a:solidFill>
          <a:ln/>
        </p:spPr>
      </p:sp>
      <p:sp>
        <p:nvSpPr>
          <p:cNvPr id="1680" name="Shape 1678"/>
          <p:cNvSpPr/>
          <p:nvPr/>
        </p:nvSpPr>
        <p:spPr>
          <a:xfrm>
            <a:off x="9321640" y="3573247"/>
            <a:ext cx="153443" cy="125844"/>
          </a:xfrm>
          <a:prstGeom prst="rect">
            <a:avLst/>
          </a:prstGeom>
          <a:solidFill>
            <a:srgbClr val="3B699E"/>
          </a:solidFill>
          <a:ln/>
        </p:spPr>
      </p:sp>
      <p:sp>
        <p:nvSpPr>
          <p:cNvPr id="1681" name="Shape 1679"/>
          <p:cNvSpPr/>
          <p:nvPr/>
        </p:nvSpPr>
        <p:spPr>
          <a:xfrm>
            <a:off x="9456795" y="3573247"/>
            <a:ext cx="153443" cy="125844"/>
          </a:xfrm>
          <a:prstGeom prst="rect">
            <a:avLst/>
          </a:prstGeom>
          <a:solidFill>
            <a:srgbClr val="3A6D9C"/>
          </a:solidFill>
          <a:ln/>
        </p:spPr>
      </p:sp>
      <p:sp>
        <p:nvSpPr>
          <p:cNvPr id="1682" name="Shape 1680"/>
          <p:cNvSpPr/>
          <p:nvPr/>
        </p:nvSpPr>
        <p:spPr>
          <a:xfrm>
            <a:off x="9591950" y="3573247"/>
            <a:ext cx="153443" cy="125844"/>
          </a:xfrm>
          <a:prstGeom prst="rect">
            <a:avLst/>
          </a:prstGeom>
          <a:solidFill>
            <a:srgbClr val="39709A"/>
          </a:solidFill>
          <a:ln/>
        </p:spPr>
      </p:sp>
      <p:sp>
        <p:nvSpPr>
          <p:cNvPr id="1683" name="Shape 1681"/>
          <p:cNvSpPr/>
          <p:nvPr/>
        </p:nvSpPr>
        <p:spPr>
          <a:xfrm>
            <a:off x="9727106" y="3573247"/>
            <a:ext cx="153443" cy="125844"/>
          </a:xfrm>
          <a:prstGeom prst="rect">
            <a:avLst/>
          </a:prstGeom>
          <a:solidFill>
            <a:srgbClr val="397498"/>
          </a:solidFill>
          <a:ln/>
        </p:spPr>
      </p:sp>
      <p:sp>
        <p:nvSpPr>
          <p:cNvPr id="1684" name="Shape 1682"/>
          <p:cNvSpPr/>
          <p:nvPr/>
        </p:nvSpPr>
        <p:spPr>
          <a:xfrm>
            <a:off x="9862261" y="3573247"/>
            <a:ext cx="153443" cy="125844"/>
          </a:xfrm>
          <a:prstGeom prst="rect">
            <a:avLst/>
          </a:prstGeom>
          <a:solidFill>
            <a:srgbClr val="397796"/>
          </a:solidFill>
          <a:ln/>
        </p:spPr>
      </p:sp>
      <p:sp>
        <p:nvSpPr>
          <p:cNvPr id="1685" name="Shape 1683"/>
          <p:cNvSpPr/>
          <p:nvPr/>
        </p:nvSpPr>
        <p:spPr>
          <a:xfrm>
            <a:off x="9997417" y="3573247"/>
            <a:ext cx="153443" cy="125844"/>
          </a:xfrm>
          <a:prstGeom prst="rect">
            <a:avLst/>
          </a:prstGeom>
          <a:solidFill>
            <a:srgbClr val="387B94"/>
          </a:solidFill>
          <a:ln/>
        </p:spPr>
      </p:sp>
      <p:sp>
        <p:nvSpPr>
          <p:cNvPr id="1686" name="Shape 1684"/>
          <p:cNvSpPr/>
          <p:nvPr/>
        </p:nvSpPr>
        <p:spPr>
          <a:xfrm>
            <a:off x="10132572" y="3573247"/>
            <a:ext cx="153443" cy="125844"/>
          </a:xfrm>
          <a:prstGeom prst="rect">
            <a:avLst/>
          </a:prstGeom>
          <a:solidFill>
            <a:srgbClr val="377E91"/>
          </a:solidFill>
          <a:ln/>
        </p:spPr>
      </p:sp>
      <p:sp>
        <p:nvSpPr>
          <p:cNvPr id="1687" name="Shape 1685"/>
          <p:cNvSpPr/>
          <p:nvPr/>
        </p:nvSpPr>
        <p:spPr>
          <a:xfrm>
            <a:off x="10267727" y="3573247"/>
            <a:ext cx="153443" cy="125844"/>
          </a:xfrm>
          <a:prstGeom prst="rect">
            <a:avLst/>
          </a:prstGeom>
          <a:solidFill>
            <a:srgbClr val="37828F"/>
          </a:solidFill>
          <a:ln/>
        </p:spPr>
      </p:sp>
      <p:sp>
        <p:nvSpPr>
          <p:cNvPr id="1688" name="Shape 1686"/>
          <p:cNvSpPr/>
          <p:nvPr/>
        </p:nvSpPr>
        <p:spPr>
          <a:xfrm>
            <a:off x="10402883" y="3573247"/>
            <a:ext cx="153443" cy="125844"/>
          </a:xfrm>
          <a:prstGeom prst="rect">
            <a:avLst/>
          </a:prstGeom>
          <a:solidFill>
            <a:srgbClr val="36868D"/>
          </a:solidFill>
          <a:ln/>
        </p:spPr>
      </p:sp>
      <p:sp>
        <p:nvSpPr>
          <p:cNvPr id="1689" name="Shape 1687"/>
          <p:cNvSpPr/>
          <p:nvPr/>
        </p:nvSpPr>
        <p:spPr>
          <a:xfrm>
            <a:off x="10538038" y="3573247"/>
            <a:ext cx="153443" cy="125844"/>
          </a:xfrm>
          <a:prstGeom prst="rect">
            <a:avLst/>
          </a:prstGeom>
          <a:solidFill>
            <a:srgbClr val="358A8B"/>
          </a:solidFill>
          <a:ln/>
        </p:spPr>
      </p:sp>
      <p:sp>
        <p:nvSpPr>
          <p:cNvPr id="1690" name="Shape 1688"/>
          <p:cNvSpPr/>
          <p:nvPr/>
        </p:nvSpPr>
        <p:spPr>
          <a:xfrm>
            <a:off x="10673193" y="3573247"/>
            <a:ext cx="153443" cy="125844"/>
          </a:xfrm>
          <a:prstGeom prst="rect">
            <a:avLst/>
          </a:prstGeom>
          <a:solidFill>
            <a:srgbClr val="358D89"/>
          </a:solidFill>
          <a:ln/>
        </p:spPr>
      </p:sp>
      <p:sp>
        <p:nvSpPr>
          <p:cNvPr id="1691" name="Shape 1689"/>
          <p:cNvSpPr/>
          <p:nvPr/>
        </p:nvSpPr>
        <p:spPr>
          <a:xfrm>
            <a:off x="10808349" y="3573247"/>
            <a:ext cx="153443" cy="125844"/>
          </a:xfrm>
          <a:prstGeom prst="rect">
            <a:avLst/>
          </a:prstGeom>
          <a:solidFill>
            <a:srgbClr val="349187"/>
          </a:solidFill>
          <a:ln/>
        </p:spPr>
      </p:sp>
      <p:sp>
        <p:nvSpPr>
          <p:cNvPr id="1692" name="Shape 1690"/>
          <p:cNvSpPr/>
          <p:nvPr/>
        </p:nvSpPr>
        <p:spPr>
          <a:xfrm>
            <a:off x="10943504" y="3573247"/>
            <a:ext cx="153443" cy="125844"/>
          </a:xfrm>
          <a:prstGeom prst="rect">
            <a:avLst/>
          </a:prstGeom>
          <a:solidFill>
            <a:srgbClr val="349485"/>
          </a:solidFill>
          <a:ln/>
        </p:spPr>
      </p:sp>
      <p:sp>
        <p:nvSpPr>
          <p:cNvPr id="1693" name="Shape 1691"/>
          <p:cNvSpPr/>
          <p:nvPr/>
        </p:nvSpPr>
        <p:spPr>
          <a:xfrm>
            <a:off x="11078659" y="3573247"/>
            <a:ext cx="153443" cy="125844"/>
          </a:xfrm>
          <a:prstGeom prst="rect">
            <a:avLst/>
          </a:prstGeom>
          <a:solidFill>
            <a:srgbClr val="339883"/>
          </a:solidFill>
          <a:ln/>
        </p:spPr>
      </p:sp>
      <p:sp>
        <p:nvSpPr>
          <p:cNvPr id="1694" name="Shape 1692"/>
          <p:cNvSpPr/>
          <p:nvPr/>
        </p:nvSpPr>
        <p:spPr>
          <a:xfrm>
            <a:off x="11213815" y="3573247"/>
            <a:ext cx="153443" cy="125844"/>
          </a:xfrm>
          <a:prstGeom prst="rect">
            <a:avLst/>
          </a:prstGeom>
          <a:solidFill>
            <a:srgbClr val="329B80"/>
          </a:solidFill>
          <a:ln/>
        </p:spPr>
      </p:sp>
      <p:sp>
        <p:nvSpPr>
          <p:cNvPr id="1695" name="Shape 1693"/>
          <p:cNvSpPr/>
          <p:nvPr/>
        </p:nvSpPr>
        <p:spPr>
          <a:xfrm>
            <a:off x="11348970" y="3573247"/>
            <a:ext cx="153443" cy="125844"/>
          </a:xfrm>
          <a:prstGeom prst="rect">
            <a:avLst/>
          </a:prstGeom>
          <a:solidFill>
            <a:srgbClr val="329F7E"/>
          </a:solidFill>
          <a:ln/>
        </p:spPr>
      </p:sp>
      <p:sp>
        <p:nvSpPr>
          <p:cNvPr id="1696" name="Shape 1694"/>
          <p:cNvSpPr/>
          <p:nvPr/>
        </p:nvSpPr>
        <p:spPr>
          <a:xfrm>
            <a:off x="11484125" y="3573247"/>
            <a:ext cx="135155" cy="125844"/>
          </a:xfrm>
          <a:prstGeom prst="rect">
            <a:avLst/>
          </a:prstGeom>
          <a:solidFill>
            <a:srgbClr val="31A27C"/>
          </a:solidFill>
          <a:ln/>
        </p:spPr>
      </p:sp>
      <p:sp>
        <p:nvSpPr>
          <p:cNvPr id="1697" name="Shape 1695"/>
          <p:cNvSpPr/>
          <p:nvPr/>
        </p:nvSpPr>
        <p:spPr>
          <a:xfrm>
            <a:off x="8105242" y="3680803"/>
            <a:ext cx="153443" cy="125844"/>
          </a:xfrm>
          <a:prstGeom prst="rect">
            <a:avLst/>
          </a:prstGeom>
          <a:solidFill>
            <a:srgbClr val="3E46AB"/>
          </a:solidFill>
          <a:ln/>
        </p:spPr>
      </p:sp>
      <p:sp>
        <p:nvSpPr>
          <p:cNvPr id="1698" name="Shape 1696"/>
          <p:cNvSpPr/>
          <p:nvPr/>
        </p:nvSpPr>
        <p:spPr>
          <a:xfrm>
            <a:off x="8240397" y="3680803"/>
            <a:ext cx="153443" cy="125844"/>
          </a:xfrm>
          <a:prstGeom prst="rect">
            <a:avLst/>
          </a:prstGeom>
          <a:solidFill>
            <a:srgbClr val="3D49A9"/>
          </a:solidFill>
          <a:ln/>
        </p:spPr>
      </p:sp>
      <p:sp>
        <p:nvSpPr>
          <p:cNvPr id="1699" name="Shape 1697"/>
          <p:cNvSpPr/>
          <p:nvPr/>
        </p:nvSpPr>
        <p:spPr>
          <a:xfrm>
            <a:off x="8375552" y="3680803"/>
            <a:ext cx="153443" cy="125844"/>
          </a:xfrm>
          <a:prstGeom prst="rect">
            <a:avLst/>
          </a:prstGeom>
          <a:solidFill>
            <a:srgbClr val="3D4DA7"/>
          </a:solidFill>
          <a:ln/>
        </p:spPr>
      </p:sp>
      <p:sp>
        <p:nvSpPr>
          <p:cNvPr id="1700" name="Shape 1698"/>
          <p:cNvSpPr/>
          <p:nvPr/>
        </p:nvSpPr>
        <p:spPr>
          <a:xfrm>
            <a:off x="8510708" y="3680803"/>
            <a:ext cx="153443" cy="125844"/>
          </a:xfrm>
          <a:prstGeom prst="rect">
            <a:avLst/>
          </a:prstGeom>
          <a:solidFill>
            <a:srgbClr val="3C50A5"/>
          </a:solidFill>
          <a:ln/>
        </p:spPr>
      </p:sp>
      <p:sp>
        <p:nvSpPr>
          <p:cNvPr id="1701" name="Shape 1699"/>
          <p:cNvSpPr/>
          <p:nvPr/>
        </p:nvSpPr>
        <p:spPr>
          <a:xfrm>
            <a:off x="8645863" y="3680803"/>
            <a:ext cx="153443" cy="125844"/>
          </a:xfrm>
          <a:prstGeom prst="rect">
            <a:avLst/>
          </a:prstGeom>
          <a:solidFill>
            <a:srgbClr val="3B53A3"/>
          </a:solidFill>
          <a:ln/>
        </p:spPr>
      </p:sp>
      <p:sp>
        <p:nvSpPr>
          <p:cNvPr id="1702" name="Shape 1700"/>
          <p:cNvSpPr/>
          <p:nvPr/>
        </p:nvSpPr>
        <p:spPr>
          <a:xfrm>
            <a:off x="8781018" y="3680803"/>
            <a:ext cx="153443" cy="125844"/>
          </a:xfrm>
          <a:prstGeom prst="rect">
            <a:avLst/>
          </a:prstGeom>
          <a:solidFill>
            <a:srgbClr val="3B57A1"/>
          </a:solidFill>
          <a:ln/>
        </p:spPr>
      </p:sp>
      <p:sp>
        <p:nvSpPr>
          <p:cNvPr id="1703" name="Shape 1701"/>
          <p:cNvSpPr/>
          <p:nvPr/>
        </p:nvSpPr>
        <p:spPr>
          <a:xfrm>
            <a:off x="8916174" y="3680803"/>
            <a:ext cx="153443" cy="125844"/>
          </a:xfrm>
          <a:prstGeom prst="rect">
            <a:avLst/>
          </a:prstGeom>
          <a:solidFill>
            <a:srgbClr val="3B5A9E"/>
          </a:solidFill>
          <a:ln/>
        </p:spPr>
      </p:sp>
      <p:sp>
        <p:nvSpPr>
          <p:cNvPr id="1704" name="Shape 1702"/>
          <p:cNvSpPr/>
          <p:nvPr/>
        </p:nvSpPr>
        <p:spPr>
          <a:xfrm>
            <a:off x="9051329" y="3680803"/>
            <a:ext cx="153443" cy="125844"/>
          </a:xfrm>
          <a:prstGeom prst="rect">
            <a:avLst/>
          </a:prstGeom>
          <a:solidFill>
            <a:srgbClr val="3A5E9C"/>
          </a:solidFill>
          <a:ln/>
        </p:spPr>
      </p:sp>
      <p:sp>
        <p:nvSpPr>
          <p:cNvPr id="1705" name="Shape 1703"/>
          <p:cNvSpPr/>
          <p:nvPr/>
        </p:nvSpPr>
        <p:spPr>
          <a:xfrm>
            <a:off x="9186484" y="3680803"/>
            <a:ext cx="153443" cy="125844"/>
          </a:xfrm>
          <a:prstGeom prst="rect">
            <a:avLst/>
          </a:prstGeom>
          <a:solidFill>
            <a:srgbClr val="39619A"/>
          </a:solidFill>
          <a:ln/>
        </p:spPr>
      </p:sp>
      <p:sp>
        <p:nvSpPr>
          <p:cNvPr id="1706" name="Shape 1704"/>
          <p:cNvSpPr/>
          <p:nvPr/>
        </p:nvSpPr>
        <p:spPr>
          <a:xfrm>
            <a:off x="9321640" y="3680803"/>
            <a:ext cx="153443" cy="125844"/>
          </a:xfrm>
          <a:prstGeom prst="rect">
            <a:avLst/>
          </a:prstGeom>
          <a:solidFill>
            <a:srgbClr val="396598"/>
          </a:solidFill>
          <a:ln/>
        </p:spPr>
      </p:sp>
      <p:sp>
        <p:nvSpPr>
          <p:cNvPr id="1707" name="Shape 1705"/>
          <p:cNvSpPr/>
          <p:nvPr/>
        </p:nvSpPr>
        <p:spPr>
          <a:xfrm>
            <a:off x="9456795" y="3680803"/>
            <a:ext cx="153443" cy="125844"/>
          </a:xfrm>
          <a:prstGeom prst="rect">
            <a:avLst/>
          </a:prstGeom>
          <a:solidFill>
            <a:srgbClr val="386996"/>
          </a:solidFill>
          <a:ln/>
        </p:spPr>
      </p:sp>
      <p:sp>
        <p:nvSpPr>
          <p:cNvPr id="1708" name="Shape 1706"/>
          <p:cNvSpPr/>
          <p:nvPr/>
        </p:nvSpPr>
        <p:spPr>
          <a:xfrm>
            <a:off x="9591950" y="3680803"/>
            <a:ext cx="153443" cy="125844"/>
          </a:xfrm>
          <a:prstGeom prst="rect">
            <a:avLst/>
          </a:prstGeom>
          <a:solidFill>
            <a:srgbClr val="376C94"/>
          </a:solidFill>
          <a:ln/>
        </p:spPr>
      </p:sp>
      <p:sp>
        <p:nvSpPr>
          <p:cNvPr id="1709" name="Shape 1707"/>
          <p:cNvSpPr/>
          <p:nvPr/>
        </p:nvSpPr>
        <p:spPr>
          <a:xfrm>
            <a:off x="9727106" y="3680803"/>
            <a:ext cx="153443" cy="125844"/>
          </a:xfrm>
          <a:prstGeom prst="rect">
            <a:avLst/>
          </a:prstGeom>
          <a:solidFill>
            <a:srgbClr val="376F92"/>
          </a:solidFill>
          <a:ln/>
        </p:spPr>
      </p:sp>
      <p:sp>
        <p:nvSpPr>
          <p:cNvPr id="1710" name="Shape 1708"/>
          <p:cNvSpPr/>
          <p:nvPr/>
        </p:nvSpPr>
        <p:spPr>
          <a:xfrm>
            <a:off x="9862261" y="3680803"/>
            <a:ext cx="153443" cy="125844"/>
          </a:xfrm>
          <a:prstGeom prst="rect">
            <a:avLst/>
          </a:prstGeom>
          <a:solidFill>
            <a:srgbClr val="377390"/>
          </a:solidFill>
          <a:ln/>
        </p:spPr>
      </p:sp>
      <p:sp>
        <p:nvSpPr>
          <p:cNvPr id="1711" name="Shape 1709"/>
          <p:cNvSpPr/>
          <p:nvPr/>
        </p:nvSpPr>
        <p:spPr>
          <a:xfrm>
            <a:off x="9997417" y="3680803"/>
            <a:ext cx="153443" cy="125844"/>
          </a:xfrm>
          <a:prstGeom prst="rect">
            <a:avLst/>
          </a:prstGeom>
          <a:solidFill>
            <a:srgbClr val="36768E"/>
          </a:solidFill>
          <a:ln/>
        </p:spPr>
      </p:sp>
      <p:sp>
        <p:nvSpPr>
          <p:cNvPr id="1712" name="Shape 1710"/>
          <p:cNvSpPr/>
          <p:nvPr/>
        </p:nvSpPr>
        <p:spPr>
          <a:xfrm>
            <a:off x="10132572" y="3680803"/>
            <a:ext cx="153443" cy="125844"/>
          </a:xfrm>
          <a:prstGeom prst="rect">
            <a:avLst/>
          </a:prstGeom>
          <a:solidFill>
            <a:srgbClr val="357A8C"/>
          </a:solidFill>
          <a:ln/>
        </p:spPr>
      </p:sp>
      <p:sp>
        <p:nvSpPr>
          <p:cNvPr id="1713" name="Shape 1711"/>
          <p:cNvSpPr/>
          <p:nvPr/>
        </p:nvSpPr>
        <p:spPr>
          <a:xfrm>
            <a:off x="10267727" y="3680803"/>
            <a:ext cx="153443" cy="125844"/>
          </a:xfrm>
          <a:prstGeom prst="rect">
            <a:avLst/>
          </a:prstGeom>
          <a:solidFill>
            <a:srgbClr val="357D8A"/>
          </a:solidFill>
          <a:ln/>
        </p:spPr>
      </p:sp>
      <p:sp>
        <p:nvSpPr>
          <p:cNvPr id="1714" name="Shape 1712"/>
          <p:cNvSpPr/>
          <p:nvPr/>
        </p:nvSpPr>
        <p:spPr>
          <a:xfrm>
            <a:off x="10402883" y="3680803"/>
            <a:ext cx="153443" cy="125844"/>
          </a:xfrm>
          <a:prstGeom prst="rect">
            <a:avLst/>
          </a:prstGeom>
          <a:solidFill>
            <a:srgbClr val="348188"/>
          </a:solidFill>
          <a:ln/>
        </p:spPr>
      </p:sp>
      <p:sp>
        <p:nvSpPr>
          <p:cNvPr id="1715" name="Shape 1713"/>
          <p:cNvSpPr/>
          <p:nvPr/>
        </p:nvSpPr>
        <p:spPr>
          <a:xfrm>
            <a:off x="10538038" y="3680803"/>
            <a:ext cx="153443" cy="125844"/>
          </a:xfrm>
          <a:prstGeom prst="rect">
            <a:avLst/>
          </a:prstGeom>
          <a:solidFill>
            <a:srgbClr val="338586"/>
          </a:solidFill>
          <a:ln/>
        </p:spPr>
      </p:sp>
      <p:sp>
        <p:nvSpPr>
          <p:cNvPr id="1716" name="Shape 1714"/>
          <p:cNvSpPr/>
          <p:nvPr/>
        </p:nvSpPr>
        <p:spPr>
          <a:xfrm>
            <a:off x="10673193" y="3680803"/>
            <a:ext cx="153443" cy="125844"/>
          </a:xfrm>
          <a:prstGeom prst="rect">
            <a:avLst/>
          </a:prstGeom>
          <a:solidFill>
            <a:srgbClr val="338884"/>
          </a:solidFill>
          <a:ln/>
        </p:spPr>
      </p:sp>
      <p:sp>
        <p:nvSpPr>
          <p:cNvPr id="1717" name="Shape 1715"/>
          <p:cNvSpPr/>
          <p:nvPr/>
        </p:nvSpPr>
        <p:spPr>
          <a:xfrm>
            <a:off x="10808349" y="3680803"/>
            <a:ext cx="153443" cy="125844"/>
          </a:xfrm>
          <a:prstGeom prst="rect">
            <a:avLst/>
          </a:prstGeom>
          <a:solidFill>
            <a:srgbClr val="338B82"/>
          </a:solidFill>
          <a:ln/>
        </p:spPr>
      </p:sp>
      <p:sp>
        <p:nvSpPr>
          <p:cNvPr id="1718" name="Shape 1716"/>
          <p:cNvSpPr/>
          <p:nvPr/>
        </p:nvSpPr>
        <p:spPr>
          <a:xfrm>
            <a:off x="10943504" y="3680803"/>
            <a:ext cx="153443" cy="125844"/>
          </a:xfrm>
          <a:prstGeom prst="rect">
            <a:avLst/>
          </a:prstGeom>
          <a:solidFill>
            <a:srgbClr val="328F80"/>
          </a:solidFill>
          <a:ln/>
        </p:spPr>
      </p:sp>
      <p:sp>
        <p:nvSpPr>
          <p:cNvPr id="1719" name="Shape 1717"/>
          <p:cNvSpPr/>
          <p:nvPr/>
        </p:nvSpPr>
        <p:spPr>
          <a:xfrm>
            <a:off x="11078659" y="3680803"/>
            <a:ext cx="153443" cy="125844"/>
          </a:xfrm>
          <a:prstGeom prst="rect">
            <a:avLst/>
          </a:prstGeom>
          <a:solidFill>
            <a:srgbClr val="31927E"/>
          </a:solidFill>
          <a:ln/>
        </p:spPr>
      </p:sp>
      <p:sp>
        <p:nvSpPr>
          <p:cNvPr id="1720" name="Shape 1718"/>
          <p:cNvSpPr/>
          <p:nvPr/>
        </p:nvSpPr>
        <p:spPr>
          <a:xfrm>
            <a:off x="11213815" y="3680803"/>
            <a:ext cx="153443" cy="125844"/>
          </a:xfrm>
          <a:prstGeom prst="rect">
            <a:avLst/>
          </a:prstGeom>
          <a:solidFill>
            <a:srgbClr val="31967C"/>
          </a:solidFill>
          <a:ln/>
        </p:spPr>
      </p:sp>
      <p:sp>
        <p:nvSpPr>
          <p:cNvPr id="1721" name="Shape 1719"/>
          <p:cNvSpPr/>
          <p:nvPr/>
        </p:nvSpPr>
        <p:spPr>
          <a:xfrm>
            <a:off x="11348970" y="3680803"/>
            <a:ext cx="153443" cy="125844"/>
          </a:xfrm>
          <a:prstGeom prst="rect">
            <a:avLst/>
          </a:prstGeom>
          <a:solidFill>
            <a:srgbClr val="30997A"/>
          </a:solidFill>
          <a:ln/>
        </p:spPr>
      </p:sp>
      <p:sp>
        <p:nvSpPr>
          <p:cNvPr id="1722" name="Shape 1720"/>
          <p:cNvSpPr/>
          <p:nvPr/>
        </p:nvSpPr>
        <p:spPr>
          <a:xfrm>
            <a:off x="11484125" y="3680803"/>
            <a:ext cx="135155" cy="125844"/>
          </a:xfrm>
          <a:prstGeom prst="rect">
            <a:avLst/>
          </a:prstGeom>
          <a:solidFill>
            <a:srgbClr val="2F9C78"/>
          </a:solidFill>
          <a:ln/>
        </p:spPr>
      </p:sp>
      <p:sp>
        <p:nvSpPr>
          <p:cNvPr id="1723" name="Shape 1721"/>
          <p:cNvSpPr/>
          <p:nvPr/>
        </p:nvSpPr>
        <p:spPr>
          <a:xfrm>
            <a:off x="8105242" y="3788359"/>
            <a:ext cx="153443" cy="125844"/>
          </a:xfrm>
          <a:prstGeom prst="rect">
            <a:avLst/>
          </a:prstGeom>
          <a:solidFill>
            <a:srgbClr val="3C43A4"/>
          </a:solidFill>
          <a:ln/>
        </p:spPr>
      </p:sp>
      <p:sp>
        <p:nvSpPr>
          <p:cNvPr id="1724" name="Shape 1722"/>
          <p:cNvSpPr/>
          <p:nvPr/>
        </p:nvSpPr>
        <p:spPr>
          <a:xfrm>
            <a:off x="8240397" y="3788359"/>
            <a:ext cx="153443" cy="125844"/>
          </a:xfrm>
          <a:prstGeom prst="rect">
            <a:avLst/>
          </a:prstGeom>
          <a:solidFill>
            <a:srgbClr val="3B46A2"/>
          </a:solidFill>
          <a:ln/>
        </p:spPr>
      </p:sp>
      <p:sp>
        <p:nvSpPr>
          <p:cNvPr id="1725" name="Shape 1723"/>
          <p:cNvSpPr/>
          <p:nvPr/>
        </p:nvSpPr>
        <p:spPr>
          <a:xfrm>
            <a:off x="8375552" y="3788359"/>
            <a:ext cx="153443" cy="125844"/>
          </a:xfrm>
          <a:prstGeom prst="rect">
            <a:avLst/>
          </a:prstGeom>
          <a:solidFill>
            <a:srgbClr val="3A4AA0"/>
          </a:solidFill>
          <a:ln/>
        </p:spPr>
      </p:sp>
      <p:sp>
        <p:nvSpPr>
          <p:cNvPr id="1726" name="Shape 1724"/>
          <p:cNvSpPr/>
          <p:nvPr/>
        </p:nvSpPr>
        <p:spPr>
          <a:xfrm>
            <a:off x="8510708" y="3788359"/>
            <a:ext cx="153443" cy="125844"/>
          </a:xfrm>
          <a:prstGeom prst="rect">
            <a:avLst/>
          </a:prstGeom>
          <a:solidFill>
            <a:srgbClr val="3A4D9E"/>
          </a:solidFill>
          <a:ln/>
        </p:spPr>
      </p:sp>
      <p:sp>
        <p:nvSpPr>
          <p:cNvPr id="1727" name="Shape 1725"/>
          <p:cNvSpPr/>
          <p:nvPr/>
        </p:nvSpPr>
        <p:spPr>
          <a:xfrm>
            <a:off x="8645863" y="3788359"/>
            <a:ext cx="153443" cy="125844"/>
          </a:xfrm>
          <a:prstGeom prst="rect">
            <a:avLst/>
          </a:prstGeom>
          <a:solidFill>
            <a:srgbClr val="39509C"/>
          </a:solidFill>
          <a:ln/>
        </p:spPr>
      </p:sp>
      <p:sp>
        <p:nvSpPr>
          <p:cNvPr id="1728" name="Shape 1726"/>
          <p:cNvSpPr/>
          <p:nvPr/>
        </p:nvSpPr>
        <p:spPr>
          <a:xfrm>
            <a:off x="8781018" y="3788359"/>
            <a:ext cx="153443" cy="125844"/>
          </a:xfrm>
          <a:prstGeom prst="rect">
            <a:avLst/>
          </a:prstGeom>
          <a:solidFill>
            <a:srgbClr val="38539A"/>
          </a:solidFill>
          <a:ln/>
        </p:spPr>
      </p:sp>
      <p:sp>
        <p:nvSpPr>
          <p:cNvPr id="1729" name="Shape 1727"/>
          <p:cNvSpPr/>
          <p:nvPr/>
        </p:nvSpPr>
        <p:spPr>
          <a:xfrm>
            <a:off x="8916174" y="3788359"/>
            <a:ext cx="153443" cy="125844"/>
          </a:xfrm>
          <a:prstGeom prst="rect">
            <a:avLst/>
          </a:prstGeom>
          <a:solidFill>
            <a:srgbClr val="385798"/>
          </a:solidFill>
          <a:ln/>
        </p:spPr>
      </p:sp>
      <p:sp>
        <p:nvSpPr>
          <p:cNvPr id="1730" name="Shape 1728"/>
          <p:cNvSpPr/>
          <p:nvPr/>
        </p:nvSpPr>
        <p:spPr>
          <a:xfrm>
            <a:off x="9051329" y="3788359"/>
            <a:ext cx="153443" cy="125844"/>
          </a:xfrm>
          <a:prstGeom prst="rect">
            <a:avLst/>
          </a:prstGeom>
          <a:solidFill>
            <a:srgbClr val="385A96"/>
          </a:solidFill>
          <a:ln/>
        </p:spPr>
      </p:sp>
      <p:sp>
        <p:nvSpPr>
          <p:cNvPr id="1731" name="Shape 1729"/>
          <p:cNvSpPr/>
          <p:nvPr/>
        </p:nvSpPr>
        <p:spPr>
          <a:xfrm>
            <a:off x="9186484" y="3788359"/>
            <a:ext cx="153443" cy="125844"/>
          </a:xfrm>
          <a:prstGeom prst="rect">
            <a:avLst/>
          </a:prstGeom>
          <a:solidFill>
            <a:srgbClr val="375D94"/>
          </a:solidFill>
          <a:ln/>
        </p:spPr>
      </p:sp>
      <p:sp>
        <p:nvSpPr>
          <p:cNvPr id="1732" name="Shape 1730"/>
          <p:cNvSpPr/>
          <p:nvPr/>
        </p:nvSpPr>
        <p:spPr>
          <a:xfrm>
            <a:off x="9321640" y="3788359"/>
            <a:ext cx="153443" cy="125844"/>
          </a:xfrm>
          <a:prstGeom prst="rect">
            <a:avLst/>
          </a:prstGeom>
          <a:solidFill>
            <a:srgbClr val="376192"/>
          </a:solidFill>
          <a:ln/>
        </p:spPr>
      </p:sp>
      <p:sp>
        <p:nvSpPr>
          <p:cNvPr id="1733" name="Shape 1731"/>
          <p:cNvSpPr/>
          <p:nvPr/>
        </p:nvSpPr>
        <p:spPr>
          <a:xfrm>
            <a:off x="9456795" y="3788359"/>
            <a:ext cx="153443" cy="125844"/>
          </a:xfrm>
          <a:prstGeom prst="rect">
            <a:avLst/>
          </a:prstGeom>
          <a:solidFill>
            <a:srgbClr val="366591"/>
          </a:solidFill>
          <a:ln/>
        </p:spPr>
      </p:sp>
      <p:sp>
        <p:nvSpPr>
          <p:cNvPr id="1734" name="Shape 1732"/>
          <p:cNvSpPr/>
          <p:nvPr/>
        </p:nvSpPr>
        <p:spPr>
          <a:xfrm>
            <a:off x="9591950" y="3788359"/>
            <a:ext cx="153443" cy="125844"/>
          </a:xfrm>
          <a:prstGeom prst="rect">
            <a:avLst/>
          </a:prstGeom>
          <a:solidFill>
            <a:srgbClr val="35688F"/>
          </a:solidFill>
          <a:ln/>
        </p:spPr>
      </p:sp>
      <p:sp>
        <p:nvSpPr>
          <p:cNvPr id="1735" name="Shape 1733"/>
          <p:cNvSpPr/>
          <p:nvPr/>
        </p:nvSpPr>
        <p:spPr>
          <a:xfrm>
            <a:off x="9727106" y="3788359"/>
            <a:ext cx="153443" cy="125844"/>
          </a:xfrm>
          <a:prstGeom prst="rect">
            <a:avLst/>
          </a:prstGeom>
          <a:solidFill>
            <a:srgbClr val="356B8D"/>
          </a:solidFill>
          <a:ln/>
        </p:spPr>
      </p:sp>
      <p:sp>
        <p:nvSpPr>
          <p:cNvPr id="1736" name="Shape 1734"/>
          <p:cNvSpPr/>
          <p:nvPr/>
        </p:nvSpPr>
        <p:spPr>
          <a:xfrm>
            <a:off x="9862261" y="3788359"/>
            <a:ext cx="153443" cy="125844"/>
          </a:xfrm>
          <a:prstGeom prst="rect">
            <a:avLst/>
          </a:prstGeom>
          <a:solidFill>
            <a:srgbClr val="356E8B"/>
          </a:solidFill>
          <a:ln/>
        </p:spPr>
      </p:sp>
      <p:sp>
        <p:nvSpPr>
          <p:cNvPr id="1737" name="Shape 1735"/>
          <p:cNvSpPr/>
          <p:nvPr/>
        </p:nvSpPr>
        <p:spPr>
          <a:xfrm>
            <a:off x="9997417" y="3788359"/>
            <a:ext cx="153443" cy="125844"/>
          </a:xfrm>
          <a:prstGeom prst="rect">
            <a:avLst/>
          </a:prstGeom>
          <a:solidFill>
            <a:srgbClr val="347289"/>
          </a:solidFill>
          <a:ln/>
        </p:spPr>
      </p:sp>
      <p:sp>
        <p:nvSpPr>
          <p:cNvPr id="1738" name="Shape 1736"/>
          <p:cNvSpPr/>
          <p:nvPr/>
        </p:nvSpPr>
        <p:spPr>
          <a:xfrm>
            <a:off x="10132572" y="3788359"/>
            <a:ext cx="153443" cy="125844"/>
          </a:xfrm>
          <a:prstGeom prst="rect">
            <a:avLst/>
          </a:prstGeom>
          <a:solidFill>
            <a:srgbClr val="337587"/>
          </a:solidFill>
          <a:ln/>
        </p:spPr>
      </p:sp>
      <p:sp>
        <p:nvSpPr>
          <p:cNvPr id="1739" name="Shape 1737"/>
          <p:cNvSpPr/>
          <p:nvPr/>
        </p:nvSpPr>
        <p:spPr>
          <a:xfrm>
            <a:off x="10267727" y="3788359"/>
            <a:ext cx="153443" cy="125844"/>
          </a:xfrm>
          <a:prstGeom prst="rect">
            <a:avLst/>
          </a:prstGeom>
          <a:solidFill>
            <a:srgbClr val="337885"/>
          </a:solidFill>
          <a:ln/>
        </p:spPr>
      </p:sp>
      <p:sp>
        <p:nvSpPr>
          <p:cNvPr id="1740" name="Shape 1738"/>
          <p:cNvSpPr/>
          <p:nvPr/>
        </p:nvSpPr>
        <p:spPr>
          <a:xfrm>
            <a:off x="10402883" y="3788359"/>
            <a:ext cx="153443" cy="125844"/>
          </a:xfrm>
          <a:prstGeom prst="rect">
            <a:avLst/>
          </a:prstGeom>
          <a:solidFill>
            <a:srgbClr val="327C83"/>
          </a:solidFill>
          <a:ln/>
        </p:spPr>
      </p:sp>
      <p:sp>
        <p:nvSpPr>
          <p:cNvPr id="1741" name="Shape 1739"/>
          <p:cNvSpPr/>
          <p:nvPr/>
        </p:nvSpPr>
        <p:spPr>
          <a:xfrm>
            <a:off x="10538038" y="3788359"/>
            <a:ext cx="153443" cy="125844"/>
          </a:xfrm>
          <a:prstGeom prst="rect">
            <a:avLst/>
          </a:prstGeom>
          <a:solidFill>
            <a:srgbClr val="317F81"/>
          </a:solidFill>
          <a:ln/>
        </p:spPr>
      </p:sp>
      <p:sp>
        <p:nvSpPr>
          <p:cNvPr id="1742" name="Shape 1740"/>
          <p:cNvSpPr/>
          <p:nvPr/>
        </p:nvSpPr>
        <p:spPr>
          <a:xfrm>
            <a:off x="10673193" y="3788359"/>
            <a:ext cx="153443" cy="125844"/>
          </a:xfrm>
          <a:prstGeom prst="rect">
            <a:avLst/>
          </a:prstGeom>
          <a:solidFill>
            <a:srgbClr val="31837F"/>
          </a:solidFill>
          <a:ln/>
        </p:spPr>
      </p:sp>
      <p:sp>
        <p:nvSpPr>
          <p:cNvPr id="1743" name="Shape 1741"/>
          <p:cNvSpPr/>
          <p:nvPr/>
        </p:nvSpPr>
        <p:spPr>
          <a:xfrm>
            <a:off x="10808349" y="3788359"/>
            <a:ext cx="153443" cy="125844"/>
          </a:xfrm>
          <a:prstGeom prst="rect">
            <a:avLst/>
          </a:prstGeom>
          <a:solidFill>
            <a:srgbClr val="31867D"/>
          </a:solidFill>
          <a:ln/>
        </p:spPr>
      </p:sp>
      <p:sp>
        <p:nvSpPr>
          <p:cNvPr id="1744" name="Shape 1742"/>
          <p:cNvSpPr/>
          <p:nvPr/>
        </p:nvSpPr>
        <p:spPr>
          <a:xfrm>
            <a:off x="10943504" y="3788359"/>
            <a:ext cx="153443" cy="125844"/>
          </a:xfrm>
          <a:prstGeom prst="rect">
            <a:avLst/>
          </a:prstGeom>
          <a:solidFill>
            <a:srgbClr val="30897B"/>
          </a:solidFill>
          <a:ln/>
        </p:spPr>
      </p:sp>
      <p:sp>
        <p:nvSpPr>
          <p:cNvPr id="1745" name="Shape 1743"/>
          <p:cNvSpPr/>
          <p:nvPr/>
        </p:nvSpPr>
        <p:spPr>
          <a:xfrm>
            <a:off x="11078659" y="3788359"/>
            <a:ext cx="153443" cy="125844"/>
          </a:xfrm>
          <a:prstGeom prst="rect">
            <a:avLst/>
          </a:prstGeom>
          <a:solidFill>
            <a:srgbClr val="2F8D79"/>
          </a:solidFill>
          <a:ln/>
        </p:spPr>
      </p:sp>
      <p:sp>
        <p:nvSpPr>
          <p:cNvPr id="1746" name="Shape 1744"/>
          <p:cNvSpPr/>
          <p:nvPr/>
        </p:nvSpPr>
        <p:spPr>
          <a:xfrm>
            <a:off x="11213815" y="3788359"/>
            <a:ext cx="153443" cy="125844"/>
          </a:xfrm>
          <a:prstGeom prst="rect">
            <a:avLst/>
          </a:prstGeom>
          <a:solidFill>
            <a:srgbClr val="2F9077"/>
          </a:solidFill>
          <a:ln/>
        </p:spPr>
      </p:sp>
      <p:sp>
        <p:nvSpPr>
          <p:cNvPr id="1747" name="Shape 1745"/>
          <p:cNvSpPr/>
          <p:nvPr/>
        </p:nvSpPr>
        <p:spPr>
          <a:xfrm>
            <a:off x="11348970" y="3788359"/>
            <a:ext cx="153443" cy="125844"/>
          </a:xfrm>
          <a:prstGeom prst="rect">
            <a:avLst/>
          </a:prstGeom>
          <a:solidFill>
            <a:srgbClr val="2E9375"/>
          </a:solidFill>
          <a:ln/>
        </p:spPr>
      </p:sp>
      <p:sp>
        <p:nvSpPr>
          <p:cNvPr id="1748" name="Shape 1746"/>
          <p:cNvSpPr/>
          <p:nvPr/>
        </p:nvSpPr>
        <p:spPr>
          <a:xfrm>
            <a:off x="11484125" y="3788359"/>
            <a:ext cx="135155" cy="125844"/>
          </a:xfrm>
          <a:prstGeom prst="rect">
            <a:avLst/>
          </a:prstGeom>
          <a:solidFill>
            <a:srgbClr val="2D9673"/>
          </a:solidFill>
          <a:ln/>
        </p:spPr>
      </p:sp>
      <p:sp>
        <p:nvSpPr>
          <p:cNvPr id="1749" name="Shape 1747"/>
          <p:cNvSpPr/>
          <p:nvPr/>
        </p:nvSpPr>
        <p:spPr>
          <a:xfrm>
            <a:off x="8105242" y="3895916"/>
            <a:ext cx="153443" cy="125844"/>
          </a:xfrm>
          <a:prstGeom prst="rect">
            <a:avLst/>
          </a:prstGeom>
          <a:solidFill>
            <a:srgbClr val="39409E"/>
          </a:solidFill>
          <a:ln/>
        </p:spPr>
      </p:sp>
      <p:sp>
        <p:nvSpPr>
          <p:cNvPr id="1750" name="Shape 1748"/>
          <p:cNvSpPr/>
          <p:nvPr/>
        </p:nvSpPr>
        <p:spPr>
          <a:xfrm>
            <a:off x="8240397" y="3895916"/>
            <a:ext cx="153443" cy="125844"/>
          </a:xfrm>
          <a:prstGeom prst="rect">
            <a:avLst/>
          </a:prstGeom>
          <a:solidFill>
            <a:srgbClr val="39439C"/>
          </a:solidFill>
          <a:ln/>
        </p:spPr>
      </p:sp>
      <p:sp>
        <p:nvSpPr>
          <p:cNvPr id="1751" name="Shape 1749"/>
          <p:cNvSpPr/>
          <p:nvPr/>
        </p:nvSpPr>
        <p:spPr>
          <a:xfrm>
            <a:off x="8375552" y="3895916"/>
            <a:ext cx="153443" cy="125844"/>
          </a:xfrm>
          <a:prstGeom prst="rect">
            <a:avLst/>
          </a:prstGeom>
          <a:solidFill>
            <a:srgbClr val="38479A"/>
          </a:solidFill>
          <a:ln/>
        </p:spPr>
      </p:sp>
      <p:sp>
        <p:nvSpPr>
          <p:cNvPr id="1752" name="Shape 1750"/>
          <p:cNvSpPr/>
          <p:nvPr/>
        </p:nvSpPr>
        <p:spPr>
          <a:xfrm>
            <a:off x="8510708" y="3895916"/>
            <a:ext cx="153443" cy="125844"/>
          </a:xfrm>
          <a:prstGeom prst="rect">
            <a:avLst/>
          </a:prstGeom>
          <a:solidFill>
            <a:srgbClr val="374A98"/>
          </a:solidFill>
          <a:ln/>
        </p:spPr>
      </p:sp>
      <p:sp>
        <p:nvSpPr>
          <p:cNvPr id="1753" name="Shape 1751"/>
          <p:cNvSpPr/>
          <p:nvPr/>
        </p:nvSpPr>
        <p:spPr>
          <a:xfrm>
            <a:off x="8645863" y="3895916"/>
            <a:ext cx="153443" cy="125844"/>
          </a:xfrm>
          <a:prstGeom prst="rect">
            <a:avLst/>
          </a:prstGeom>
          <a:solidFill>
            <a:srgbClr val="374D96"/>
          </a:solidFill>
          <a:ln/>
        </p:spPr>
      </p:sp>
      <p:sp>
        <p:nvSpPr>
          <p:cNvPr id="1754" name="Shape 1752"/>
          <p:cNvSpPr/>
          <p:nvPr/>
        </p:nvSpPr>
        <p:spPr>
          <a:xfrm>
            <a:off x="8781018" y="3895916"/>
            <a:ext cx="153443" cy="125844"/>
          </a:xfrm>
          <a:prstGeom prst="rect">
            <a:avLst/>
          </a:prstGeom>
          <a:solidFill>
            <a:srgbClr val="365094"/>
          </a:solidFill>
          <a:ln/>
        </p:spPr>
      </p:sp>
      <p:sp>
        <p:nvSpPr>
          <p:cNvPr id="1755" name="Shape 1753"/>
          <p:cNvSpPr/>
          <p:nvPr/>
        </p:nvSpPr>
        <p:spPr>
          <a:xfrm>
            <a:off x="8916174" y="3895916"/>
            <a:ext cx="153443" cy="125844"/>
          </a:xfrm>
          <a:prstGeom prst="rect">
            <a:avLst/>
          </a:prstGeom>
          <a:solidFill>
            <a:srgbClr val="365392"/>
          </a:solidFill>
          <a:ln/>
        </p:spPr>
      </p:sp>
      <p:sp>
        <p:nvSpPr>
          <p:cNvPr id="1756" name="Shape 1754"/>
          <p:cNvSpPr/>
          <p:nvPr/>
        </p:nvSpPr>
        <p:spPr>
          <a:xfrm>
            <a:off x="9051329" y="3895916"/>
            <a:ext cx="153443" cy="125844"/>
          </a:xfrm>
          <a:prstGeom prst="rect">
            <a:avLst/>
          </a:prstGeom>
          <a:solidFill>
            <a:srgbClr val="365690"/>
          </a:solidFill>
          <a:ln/>
        </p:spPr>
      </p:sp>
      <p:sp>
        <p:nvSpPr>
          <p:cNvPr id="1757" name="Shape 1755"/>
          <p:cNvSpPr/>
          <p:nvPr/>
        </p:nvSpPr>
        <p:spPr>
          <a:xfrm>
            <a:off x="9186484" y="3895916"/>
            <a:ext cx="153443" cy="125844"/>
          </a:xfrm>
          <a:prstGeom prst="rect">
            <a:avLst/>
          </a:prstGeom>
          <a:solidFill>
            <a:srgbClr val="355A8F"/>
          </a:solidFill>
          <a:ln/>
        </p:spPr>
      </p:sp>
      <p:sp>
        <p:nvSpPr>
          <p:cNvPr id="1758" name="Shape 1756"/>
          <p:cNvSpPr/>
          <p:nvPr/>
        </p:nvSpPr>
        <p:spPr>
          <a:xfrm>
            <a:off x="9321640" y="3895916"/>
            <a:ext cx="153443" cy="125844"/>
          </a:xfrm>
          <a:prstGeom prst="rect">
            <a:avLst/>
          </a:prstGeom>
          <a:solidFill>
            <a:srgbClr val="345D8D"/>
          </a:solidFill>
          <a:ln/>
        </p:spPr>
      </p:sp>
      <p:sp>
        <p:nvSpPr>
          <p:cNvPr id="1759" name="Shape 1757"/>
          <p:cNvSpPr/>
          <p:nvPr/>
        </p:nvSpPr>
        <p:spPr>
          <a:xfrm>
            <a:off x="9456795" y="3895916"/>
            <a:ext cx="153443" cy="125844"/>
          </a:xfrm>
          <a:prstGeom prst="rect">
            <a:avLst/>
          </a:prstGeom>
          <a:solidFill>
            <a:srgbClr val="34608B"/>
          </a:solidFill>
          <a:ln/>
        </p:spPr>
      </p:sp>
      <p:sp>
        <p:nvSpPr>
          <p:cNvPr id="1760" name="Shape 1758"/>
          <p:cNvSpPr/>
          <p:nvPr/>
        </p:nvSpPr>
        <p:spPr>
          <a:xfrm>
            <a:off x="9591950" y="3895916"/>
            <a:ext cx="153443" cy="125844"/>
          </a:xfrm>
          <a:prstGeom prst="rect">
            <a:avLst/>
          </a:prstGeom>
          <a:solidFill>
            <a:srgbClr val="336489"/>
          </a:solidFill>
          <a:ln/>
        </p:spPr>
      </p:sp>
      <p:sp>
        <p:nvSpPr>
          <p:cNvPr id="1761" name="Shape 1759"/>
          <p:cNvSpPr/>
          <p:nvPr/>
        </p:nvSpPr>
        <p:spPr>
          <a:xfrm>
            <a:off x="9727106" y="3895916"/>
            <a:ext cx="153443" cy="125844"/>
          </a:xfrm>
          <a:prstGeom prst="rect">
            <a:avLst/>
          </a:prstGeom>
          <a:solidFill>
            <a:srgbClr val="326787"/>
          </a:solidFill>
          <a:ln/>
        </p:spPr>
      </p:sp>
      <p:sp>
        <p:nvSpPr>
          <p:cNvPr id="1762" name="Shape 1760"/>
          <p:cNvSpPr/>
          <p:nvPr/>
        </p:nvSpPr>
        <p:spPr>
          <a:xfrm>
            <a:off x="9862261" y="3895916"/>
            <a:ext cx="153443" cy="125844"/>
          </a:xfrm>
          <a:prstGeom prst="rect">
            <a:avLst/>
          </a:prstGeom>
          <a:solidFill>
            <a:srgbClr val="326A85"/>
          </a:solidFill>
          <a:ln/>
        </p:spPr>
      </p:sp>
      <p:sp>
        <p:nvSpPr>
          <p:cNvPr id="1763" name="Shape 1761"/>
          <p:cNvSpPr/>
          <p:nvPr/>
        </p:nvSpPr>
        <p:spPr>
          <a:xfrm>
            <a:off x="9997417" y="3895916"/>
            <a:ext cx="153443" cy="125844"/>
          </a:xfrm>
          <a:prstGeom prst="rect">
            <a:avLst/>
          </a:prstGeom>
          <a:solidFill>
            <a:srgbClr val="326D83"/>
          </a:solidFill>
          <a:ln/>
        </p:spPr>
      </p:sp>
      <p:sp>
        <p:nvSpPr>
          <p:cNvPr id="1764" name="Shape 1762"/>
          <p:cNvSpPr/>
          <p:nvPr/>
        </p:nvSpPr>
        <p:spPr>
          <a:xfrm>
            <a:off x="10132572" y="3895916"/>
            <a:ext cx="153443" cy="125844"/>
          </a:xfrm>
          <a:prstGeom prst="rect">
            <a:avLst/>
          </a:prstGeom>
          <a:solidFill>
            <a:srgbClr val="317081"/>
          </a:solidFill>
          <a:ln/>
        </p:spPr>
      </p:sp>
      <p:sp>
        <p:nvSpPr>
          <p:cNvPr id="1765" name="Shape 1763"/>
          <p:cNvSpPr/>
          <p:nvPr/>
        </p:nvSpPr>
        <p:spPr>
          <a:xfrm>
            <a:off x="10267727" y="3895916"/>
            <a:ext cx="153443" cy="125844"/>
          </a:xfrm>
          <a:prstGeom prst="rect">
            <a:avLst/>
          </a:prstGeom>
          <a:solidFill>
            <a:srgbClr val="31737F"/>
          </a:solidFill>
          <a:ln/>
        </p:spPr>
      </p:sp>
      <p:sp>
        <p:nvSpPr>
          <p:cNvPr id="1766" name="Shape 1764"/>
          <p:cNvSpPr/>
          <p:nvPr/>
        </p:nvSpPr>
        <p:spPr>
          <a:xfrm>
            <a:off x="10402883" y="3895916"/>
            <a:ext cx="153443" cy="125844"/>
          </a:xfrm>
          <a:prstGeom prst="rect">
            <a:avLst/>
          </a:prstGeom>
          <a:solidFill>
            <a:srgbClr val="30777D"/>
          </a:solidFill>
          <a:ln/>
        </p:spPr>
      </p:sp>
      <p:sp>
        <p:nvSpPr>
          <p:cNvPr id="1767" name="Shape 1765"/>
          <p:cNvSpPr/>
          <p:nvPr/>
        </p:nvSpPr>
        <p:spPr>
          <a:xfrm>
            <a:off x="10538038" y="3895916"/>
            <a:ext cx="153443" cy="125844"/>
          </a:xfrm>
          <a:prstGeom prst="rect">
            <a:avLst/>
          </a:prstGeom>
          <a:solidFill>
            <a:srgbClr val="2F7A7C"/>
          </a:solidFill>
          <a:ln/>
        </p:spPr>
      </p:sp>
      <p:sp>
        <p:nvSpPr>
          <p:cNvPr id="1768" name="Shape 1766"/>
          <p:cNvSpPr/>
          <p:nvPr/>
        </p:nvSpPr>
        <p:spPr>
          <a:xfrm>
            <a:off x="10673193" y="3895916"/>
            <a:ext cx="153443" cy="125844"/>
          </a:xfrm>
          <a:prstGeom prst="rect">
            <a:avLst/>
          </a:prstGeom>
          <a:solidFill>
            <a:srgbClr val="2F7D7A"/>
          </a:solidFill>
          <a:ln/>
        </p:spPr>
      </p:sp>
      <p:sp>
        <p:nvSpPr>
          <p:cNvPr id="1769" name="Shape 1767"/>
          <p:cNvSpPr/>
          <p:nvPr/>
        </p:nvSpPr>
        <p:spPr>
          <a:xfrm>
            <a:off x="10808349" y="3895916"/>
            <a:ext cx="153443" cy="125844"/>
          </a:xfrm>
          <a:prstGeom prst="rect">
            <a:avLst/>
          </a:prstGeom>
          <a:solidFill>
            <a:srgbClr val="2F8178"/>
          </a:solidFill>
          <a:ln/>
        </p:spPr>
      </p:sp>
      <p:sp>
        <p:nvSpPr>
          <p:cNvPr id="1770" name="Shape 1768"/>
          <p:cNvSpPr/>
          <p:nvPr/>
        </p:nvSpPr>
        <p:spPr>
          <a:xfrm>
            <a:off x="10943504" y="3895916"/>
            <a:ext cx="153443" cy="125844"/>
          </a:xfrm>
          <a:prstGeom prst="rect">
            <a:avLst/>
          </a:prstGeom>
          <a:solidFill>
            <a:srgbClr val="2E8476"/>
          </a:solidFill>
          <a:ln/>
        </p:spPr>
      </p:sp>
      <p:sp>
        <p:nvSpPr>
          <p:cNvPr id="1771" name="Shape 1769"/>
          <p:cNvSpPr/>
          <p:nvPr/>
        </p:nvSpPr>
        <p:spPr>
          <a:xfrm>
            <a:off x="11078659" y="3895916"/>
            <a:ext cx="153443" cy="125844"/>
          </a:xfrm>
          <a:prstGeom prst="rect">
            <a:avLst/>
          </a:prstGeom>
          <a:solidFill>
            <a:srgbClr val="2D8774"/>
          </a:solidFill>
          <a:ln/>
        </p:spPr>
      </p:sp>
      <p:sp>
        <p:nvSpPr>
          <p:cNvPr id="1772" name="Shape 1770"/>
          <p:cNvSpPr/>
          <p:nvPr/>
        </p:nvSpPr>
        <p:spPr>
          <a:xfrm>
            <a:off x="11213815" y="3895916"/>
            <a:ext cx="153443" cy="125844"/>
          </a:xfrm>
          <a:prstGeom prst="rect">
            <a:avLst/>
          </a:prstGeom>
          <a:solidFill>
            <a:srgbClr val="2D8A72"/>
          </a:solidFill>
          <a:ln/>
        </p:spPr>
      </p:sp>
      <p:sp>
        <p:nvSpPr>
          <p:cNvPr id="1773" name="Shape 1771"/>
          <p:cNvSpPr/>
          <p:nvPr/>
        </p:nvSpPr>
        <p:spPr>
          <a:xfrm>
            <a:off x="11348970" y="3895916"/>
            <a:ext cx="153443" cy="125844"/>
          </a:xfrm>
          <a:prstGeom prst="rect">
            <a:avLst/>
          </a:prstGeom>
          <a:solidFill>
            <a:srgbClr val="2C8D70"/>
          </a:solidFill>
          <a:ln/>
        </p:spPr>
      </p:sp>
      <p:sp>
        <p:nvSpPr>
          <p:cNvPr id="1774" name="Shape 1772"/>
          <p:cNvSpPr/>
          <p:nvPr/>
        </p:nvSpPr>
        <p:spPr>
          <a:xfrm>
            <a:off x="11484125" y="3895916"/>
            <a:ext cx="135155" cy="125844"/>
          </a:xfrm>
          <a:prstGeom prst="rect">
            <a:avLst/>
          </a:prstGeom>
          <a:solidFill>
            <a:srgbClr val="2C906E"/>
          </a:solidFill>
          <a:ln/>
        </p:spPr>
      </p:sp>
      <p:sp>
        <p:nvSpPr>
          <p:cNvPr id="1775" name="Shape 1773"/>
          <p:cNvSpPr/>
          <p:nvPr/>
        </p:nvSpPr>
        <p:spPr>
          <a:xfrm>
            <a:off x="8105242" y="4003472"/>
            <a:ext cx="153443" cy="125844"/>
          </a:xfrm>
          <a:prstGeom prst="rect">
            <a:avLst/>
          </a:prstGeom>
          <a:solidFill>
            <a:srgbClr val="373E97"/>
          </a:solidFill>
          <a:ln/>
        </p:spPr>
      </p:sp>
      <p:sp>
        <p:nvSpPr>
          <p:cNvPr id="1776" name="Shape 1774"/>
          <p:cNvSpPr/>
          <p:nvPr/>
        </p:nvSpPr>
        <p:spPr>
          <a:xfrm>
            <a:off x="8240397" y="4003472"/>
            <a:ext cx="153443" cy="125844"/>
          </a:xfrm>
          <a:prstGeom prst="rect">
            <a:avLst/>
          </a:prstGeom>
          <a:solidFill>
            <a:srgbClr val="364195"/>
          </a:solidFill>
          <a:ln/>
        </p:spPr>
      </p:sp>
      <p:sp>
        <p:nvSpPr>
          <p:cNvPr id="1777" name="Shape 1775"/>
          <p:cNvSpPr/>
          <p:nvPr/>
        </p:nvSpPr>
        <p:spPr>
          <a:xfrm>
            <a:off x="8375552" y="4003472"/>
            <a:ext cx="153443" cy="125844"/>
          </a:xfrm>
          <a:prstGeom prst="rect">
            <a:avLst/>
          </a:prstGeom>
          <a:solidFill>
            <a:srgbClr val="364493"/>
          </a:solidFill>
          <a:ln/>
        </p:spPr>
      </p:sp>
      <p:sp>
        <p:nvSpPr>
          <p:cNvPr id="1778" name="Shape 1776"/>
          <p:cNvSpPr/>
          <p:nvPr/>
        </p:nvSpPr>
        <p:spPr>
          <a:xfrm>
            <a:off x="8510708" y="4003472"/>
            <a:ext cx="153443" cy="125844"/>
          </a:xfrm>
          <a:prstGeom prst="rect">
            <a:avLst/>
          </a:prstGeom>
          <a:solidFill>
            <a:srgbClr val="354792"/>
          </a:solidFill>
          <a:ln/>
        </p:spPr>
      </p:sp>
      <p:sp>
        <p:nvSpPr>
          <p:cNvPr id="1779" name="Shape 1777"/>
          <p:cNvSpPr/>
          <p:nvPr/>
        </p:nvSpPr>
        <p:spPr>
          <a:xfrm>
            <a:off x="8645863" y="4003472"/>
            <a:ext cx="153443" cy="125844"/>
          </a:xfrm>
          <a:prstGeom prst="rect">
            <a:avLst/>
          </a:prstGeom>
          <a:solidFill>
            <a:srgbClr val="354A90"/>
          </a:solidFill>
          <a:ln/>
        </p:spPr>
      </p:sp>
      <p:sp>
        <p:nvSpPr>
          <p:cNvPr id="1780" name="Shape 1778"/>
          <p:cNvSpPr/>
          <p:nvPr/>
        </p:nvSpPr>
        <p:spPr>
          <a:xfrm>
            <a:off x="8781018" y="4003472"/>
            <a:ext cx="153443" cy="125844"/>
          </a:xfrm>
          <a:prstGeom prst="rect">
            <a:avLst/>
          </a:prstGeom>
          <a:solidFill>
            <a:srgbClr val="344D8E"/>
          </a:solidFill>
          <a:ln/>
        </p:spPr>
      </p:sp>
      <p:sp>
        <p:nvSpPr>
          <p:cNvPr id="1781" name="Shape 1779"/>
          <p:cNvSpPr/>
          <p:nvPr/>
        </p:nvSpPr>
        <p:spPr>
          <a:xfrm>
            <a:off x="8916174" y="4003472"/>
            <a:ext cx="153443" cy="125844"/>
          </a:xfrm>
          <a:prstGeom prst="rect">
            <a:avLst/>
          </a:prstGeom>
          <a:solidFill>
            <a:srgbClr val="34508C"/>
          </a:solidFill>
          <a:ln/>
        </p:spPr>
      </p:sp>
      <p:sp>
        <p:nvSpPr>
          <p:cNvPr id="1782" name="Shape 1780"/>
          <p:cNvSpPr/>
          <p:nvPr/>
        </p:nvSpPr>
        <p:spPr>
          <a:xfrm>
            <a:off x="9051329" y="4003472"/>
            <a:ext cx="153443" cy="125844"/>
          </a:xfrm>
          <a:prstGeom prst="rect">
            <a:avLst/>
          </a:prstGeom>
          <a:solidFill>
            <a:srgbClr val="33538A"/>
          </a:solidFill>
          <a:ln/>
        </p:spPr>
      </p:sp>
      <p:sp>
        <p:nvSpPr>
          <p:cNvPr id="1783" name="Shape 1781"/>
          <p:cNvSpPr/>
          <p:nvPr/>
        </p:nvSpPr>
        <p:spPr>
          <a:xfrm>
            <a:off x="9186484" y="4003472"/>
            <a:ext cx="153443" cy="125844"/>
          </a:xfrm>
          <a:prstGeom prst="rect">
            <a:avLst/>
          </a:prstGeom>
          <a:solidFill>
            <a:srgbClr val="335689"/>
          </a:solidFill>
          <a:ln/>
        </p:spPr>
      </p:sp>
      <p:sp>
        <p:nvSpPr>
          <p:cNvPr id="1784" name="Shape 1782"/>
          <p:cNvSpPr/>
          <p:nvPr/>
        </p:nvSpPr>
        <p:spPr>
          <a:xfrm>
            <a:off x="9321640" y="4003472"/>
            <a:ext cx="153443" cy="125844"/>
          </a:xfrm>
          <a:prstGeom prst="rect">
            <a:avLst/>
          </a:prstGeom>
          <a:solidFill>
            <a:srgbClr val="325987"/>
          </a:solidFill>
          <a:ln/>
        </p:spPr>
      </p:sp>
      <p:sp>
        <p:nvSpPr>
          <p:cNvPr id="1785" name="Shape 1783"/>
          <p:cNvSpPr/>
          <p:nvPr/>
        </p:nvSpPr>
        <p:spPr>
          <a:xfrm>
            <a:off x="9456795" y="4003472"/>
            <a:ext cx="153443" cy="125844"/>
          </a:xfrm>
          <a:prstGeom prst="rect">
            <a:avLst/>
          </a:prstGeom>
          <a:solidFill>
            <a:srgbClr val="325C85"/>
          </a:solidFill>
          <a:ln/>
        </p:spPr>
      </p:sp>
      <p:sp>
        <p:nvSpPr>
          <p:cNvPr id="1786" name="Shape 1784"/>
          <p:cNvSpPr/>
          <p:nvPr/>
        </p:nvSpPr>
        <p:spPr>
          <a:xfrm>
            <a:off x="9591950" y="4003472"/>
            <a:ext cx="153443" cy="125844"/>
          </a:xfrm>
          <a:prstGeom prst="rect">
            <a:avLst/>
          </a:prstGeom>
          <a:solidFill>
            <a:srgbClr val="315F83"/>
          </a:solidFill>
          <a:ln/>
        </p:spPr>
      </p:sp>
      <p:sp>
        <p:nvSpPr>
          <p:cNvPr id="1787" name="Shape 1785"/>
          <p:cNvSpPr/>
          <p:nvPr/>
        </p:nvSpPr>
        <p:spPr>
          <a:xfrm>
            <a:off x="9727106" y="4003472"/>
            <a:ext cx="153443" cy="125844"/>
          </a:xfrm>
          <a:prstGeom prst="rect">
            <a:avLst/>
          </a:prstGeom>
          <a:solidFill>
            <a:srgbClr val="306381"/>
          </a:solidFill>
          <a:ln/>
        </p:spPr>
      </p:sp>
      <p:sp>
        <p:nvSpPr>
          <p:cNvPr id="1788" name="Shape 1786"/>
          <p:cNvSpPr/>
          <p:nvPr/>
        </p:nvSpPr>
        <p:spPr>
          <a:xfrm>
            <a:off x="9862261" y="4003472"/>
            <a:ext cx="153443" cy="125844"/>
          </a:xfrm>
          <a:prstGeom prst="rect">
            <a:avLst/>
          </a:prstGeom>
          <a:solidFill>
            <a:srgbClr val="306680"/>
          </a:solidFill>
          <a:ln/>
        </p:spPr>
      </p:sp>
      <p:sp>
        <p:nvSpPr>
          <p:cNvPr id="1789" name="Shape 1787"/>
          <p:cNvSpPr/>
          <p:nvPr/>
        </p:nvSpPr>
        <p:spPr>
          <a:xfrm>
            <a:off x="9997417" y="4003472"/>
            <a:ext cx="153443" cy="125844"/>
          </a:xfrm>
          <a:prstGeom prst="rect">
            <a:avLst/>
          </a:prstGeom>
          <a:solidFill>
            <a:srgbClr val="30697E"/>
          </a:solidFill>
          <a:ln/>
        </p:spPr>
      </p:sp>
      <p:sp>
        <p:nvSpPr>
          <p:cNvPr id="1790" name="Shape 1788"/>
          <p:cNvSpPr/>
          <p:nvPr/>
        </p:nvSpPr>
        <p:spPr>
          <a:xfrm>
            <a:off x="10132572" y="4003472"/>
            <a:ext cx="153443" cy="125844"/>
          </a:xfrm>
          <a:prstGeom prst="rect">
            <a:avLst/>
          </a:prstGeom>
          <a:solidFill>
            <a:srgbClr val="2F6C7C"/>
          </a:solidFill>
          <a:ln/>
        </p:spPr>
      </p:sp>
      <p:sp>
        <p:nvSpPr>
          <p:cNvPr id="1791" name="Shape 1789"/>
          <p:cNvSpPr/>
          <p:nvPr/>
        </p:nvSpPr>
        <p:spPr>
          <a:xfrm>
            <a:off x="10267727" y="4003472"/>
            <a:ext cx="153443" cy="125844"/>
          </a:xfrm>
          <a:prstGeom prst="rect">
            <a:avLst/>
          </a:prstGeom>
          <a:solidFill>
            <a:srgbClr val="2F6F7A"/>
          </a:solidFill>
          <a:ln/>
        </p:spPr>
      </p:sp>
      <p:sp>
        <p:nvSpPr>
          <p:cNvPr id="1792" name="Shape 1790"/>
          <p:cNvSpPr/>
          <p:nvPr/>
        </p:nvSpPr>
        <p:spPr>
          <a:xfrm>
            <a:off x="10402883" y="4003472"/>
            <a:ext cx="153443" cy="125844"/>
          </a:xfrm>
          <a:prstGeom prst="rect">
            <a:avLst/>
          </a:prstGeom>
          <a:solidFill>
            <a:srgbClr val="2E7278"/>
          </a:solidFill>
          <a:ln/>
        </p:spPr>
      </p:sp>
      <p:sp>
        <p:nvSpPr>
          <p:cNvPr id="1793" name="Shape 1791"/>
          <p:cNvSpPr/>
          <p:nvPr/>
        </p:nvSpPr>
        <p:spPr>
          <a:xfrm>
            <a:off x="10538038" y="4003472"/>
            <a:ext cx="153443" cy="125844"/>
          </a:xfrm>
          <a:prstGeom prst="rect">
            <a:avLst/>
          </a:prstGeom>
          <a:solidFill>
            <a:srgbClr val="2D7576"/>
          </a:solidFill>
          <a:ln/>
        </p:spPr>
      </p:sp>
      <p:sp>
        <p:nvSpPr>
          <p:cNvPr id="1794" name="Shape 1792"/>
          <p:cNvSpPr/>
          <p:nvPr/>
        </p:nvSpPr>
        <p:spPr>
          <a:xfrm>
            <a:off x="10673193" y="4003472"/>
            <a:ext cx="153443" cy="125844"/>
          </a:xfrm>
          <a:prstGeom prst="rect">
            <a:avLst/>
          </a:prstGeom>
          <a:solidFill>
            <a:srgbClr val="2D7875"/>
          </a:solidFill>
          <a:ln/>
        </p:spPr>
      </p:sp>
      <p:sp>
        <p:nvSpPr>
          <p:cNvPr id="1795" name="Shape 1793"/>
          <p:cNvSpPr/>
          <p:nvPr/>
        </p:nvSpPr>
        <p:spPr>
          <a:xfrm>
            <a:off x="10808349" y="4003472"/>
            <a:ext cx="153443" cy="125844"/>
          </a:xfrm>
          <a:prstGeom prst="rect">
            <a:avLst/>
          </a:prstGeom>
          <a:solidFill>
            <a:srgbClr val="2D7B73"/>
          </a:solidFill>
          <a:ln/>
        </p:spPr>
      </p:sp>
      <p:sp>
        <p:nvSpPr>
          <p:cNvPr id="1796" name="Shape 1794"/>
          <p:cNvSpPr/>
          <p:nvPr/>
        </p:nvSpPr>
        <p:spPr>
          <a:xfrm>
            <a:off x="10943504" y="4003472"/>
            <a:ext cx="153443" cy="125844"/>
          </a:xfrm>
          <a:prstGeom prst="rect">
            <a:avLst/>
          </a:prstGeom>
          <a:solidFill>
            <a:srgbClr val="2C7E71"/>
          </a:solidFill>
          <a:ln/>
        </p:spPr>
      </p:sp>
      <p:sp>
        <p:nvSpPr>
          <p:cNvPr id="1797" name="Shape 1795"/>
          <p:cNvSpPr/>
          <p:nvPr/>
        </p:nvSpPr>
        <p:spPr>
          <a:xfrm>
            <a:off x="11078659" y="4003472"/>
            <a:ext cx="153443" cy="125844"/>
          </a:xfrm>
          <a:prstGeom prst="rect">
            <a:avLst/>
          </a:prstGeom>
          <a:solidFill>
            <a:srgbClr val="2C816F"/>
          </a:solidFill>
          <a:ln/>
        </p:spPr>
      </p:sp>
      <p:sp>
        <p:nvSpPr>
          <p:cNvPr id="1798" name="Shape 1796"/>
          <p:cNvSpPr/>
          <p:nvPr/>
        </p:nvSpPr>
        <p:spPr>
          <a:xfrm>
            <a:off x="11213815" y="4003472"/>
            <a:ext cx="153443" cy="125844"/>
          </a:xfrm>
          <a:prstGeom prst="rect">
            <a:avLst/>
          </a:prstGeom>
          <a:solidFill>
            <a:srgbClr val="2B846D"/>
          </a:solidFill>
          <a:ln/>
        </p:spPr>
      </p:sp>
      <p:sp>
        <p:nvSpPr>
          <p:cNvPr id="1799" name="Shape 1797"/>
          <p:cNvSpPr/>
          <p:nvPr/>
        </p:nvSpPr>
        <p:spPr>
          <a:xfrm>
            <a:off x="11348970" y="4003472"/>
            <a:ext cx="153443" cy="125844"/>
          </a:xfrm>
          <a:prstGeom prst="rect">
            <a:avLst/>
          </a:prstGeom>
          <a:solidFill>
            <a:srgbClr val="2A876C"/>
          </a:solidFill>
          <a:ln/>
        </p:spPr>
      </p:sp>
      <p:sp>
        <p:nvSpPr>
          <p:cNvPr id="1800" name="Shape 1798"/>
          <p:cNvSpPr/>
          <p:nvPr/>
        </p:nvSpPr>
        <p:spPr>
          <a:xfrm>
            <a:off x="11484125" y="4003472"/>
            <a:ext cx="135155" cy="125844"/>
          </a:xfrm>
          <a:prstGeom prst="rect">
            <a:avLst/>
          </a:prstGeom>
          <a:solidFill>
            <a:srgbClr val="2A8A6A"/>
          </a:solidFill>
          <a:ln/>
        </p:spPr>
      </p:sp>
      <p:sp>
        <p:nvSpPr>
          <p:cNvPr id="1801" name="Shape 1799"/>
          <p:cNvSpPr/>
          <p:nvPr/>
        </p:nvSpPr>
        <p:spPr>
          <a:xfrm>
            <a:off x="8105242" y="4111028"/>
            <a:ext cx="153443" cy="125844"/>
          </a:xfrm>
          <a:prstGeom prst="rect">
            <a:avLst/>
          </a:prstGeom>
          <a:solidFill>
            <a:srgbClr val="353B91"/>
          </a:solidFill>
          <a:ln/>
        </p:spPr>
      </p:sp>
      <p:sp>
        <p:nvSpPr>
          <p:cNvPr id="1802" name="Shape 1800"/>
          <p:cNvSpPr/>
          <p:nvPr/>
        </p:nvSpPr>
        <p:spPr>
          <a:xfrm>
            <a:off x="8240397" y="4111028"/>
            <a:ext cx="153443" cy="125844"/>
          </a:xfrm>
          <a:prstGeom prst="rect">
            <a:avLst/>
          </a:prstGeom>
          <a:solidFill>
            <a:srgbClr val="343E8F"/>
          </a:solidFill>
          <a:ln/>
        </p:spPr>
      </p:sp>
      <p:sp>
        <p:nvSpPr>
          <p:cNvPr id="1803" name="Shape 1801"/>
          <p:cNvSpPr/>
          <p:nvPr/>
        </p:nvSpPr>
        <p:spPr>
          <a:xfrm>
            <a:off x="8375552" y="4111028"/>
            <a:ext cx="153443" cy="125844"/>
          </a:xfrm>
          <a:prstGeom prst="rect">
            <a:avLst/>
          </a:prstGeom>
          <a:solidFill>
            <a:srgbClr val="33418D"/>
          </a:solidFill>
          <a:ln/>
        </p:spPr>
      </p:sp>
      <p:sp>
        <p:nvSpPr>
          <p:cNvPr id="1804" name="Shape 1802"/>
          <p:cNvSpPr/>
          <p:nvPr/>
        </p:nvSpPr>
        <p:spPr>
          <a:xfrm>
            <a:off x="8510708" y="4111028"/>
            <a:ext cx="153443" cy="125844"/>
          </a:xfrm>
          <a:prstGeom prst="rect">
            <a:avLst/>
          </a:prstGeom>
          <a:solidFill>
            <a:srgbClr val="33448B"/>
          </a:solidFill>
          <a:ln/>
        </p:spPr>
      </p:sp>
      <p:sp>
        <p:nvSpPr>
          <p:cNvPr id="1805" name="Shape 1803"/>
          <p:cNvSpPr/>
          <p:nvPr/>
        </p:nvSpPr>
        <p:spPr>
          <a:xfrm>
            <a:off x="8645863" y="4111028"/>
            <a:ext cx="153443" cy="125844"/>
          </a:xfrm>
          <a:prstGeom prst="rect">
            <a:avLst/>
          </a:prstGeom>
          <a:solidFill>
            <a:srgbClr val="32478A"/>
          </a:solidFill>
          <a:ln/>
        </p:spPr>
      </p:sp>
      <p:sp>
        <p:nvSpPr>
          <p:cNvPr id="1806" name="Shape 1804"/>
          <p:cNvSpPr/>
          <p:nvPr/>
        </p:nvSpPr>
        <p:spPr>
          <a:xfrm>
            <a:off x="8781018" y="4111028"/>
            <a:ext cx="153443" cy="125844"/>
          </a:xfrm>
          <a:prstGeom prst="rect">
            <a:avLst/>
          </a:prstGeom>
          <a:solidFill>
            <a:srgbClr val="324988"/>
          </a:solidFill>
          <a:ln/>
        </p:spPr>
      </p:sp>
      <p:sp>
        <p:nvSpPr>
          <p:cNvPr id="1807" name="Shape 1805"/>
          <p:cNvSpPr/>
          <p:nvPr/>
        </p:nvSpPr>
        <p:spPr>
          <a:xfrm>
            <a:off x="8916174" y="4111028"/>
            <a:ext cx="153443" cy="125844"/>
          </a:xfrm>
          <a:prstGeom prst="rect">
            <a:avLst/>
          </a:prstGeom>
          <a:solidFill>
            <a:srgbClr val="324C86"/>
          </a:solidFill>
          <a:ln/>
        </p:spPr>
      </p:sp>
      <p:sp>
        <p:nvSpPr>
          <p:cNvPr id="1808" name="Shape 1806"/>
          <p:cNvSpPr/>
          <p:nvPr/>
        </p:nvSpPr>
        <p:spPr>
          <a:xfrm>
            <a:off x="9051329" y="4111028"/>
            <a:ext cx="153443" cy="125844"/>
          </a:xfrm>
          <a:prstGeom prst="rect">
            <a:avLst/>
          </a:prstGeom>
          <a:solidFill>
            <a:srgbClr val="314F84"/>
          </a:solidFill>
          <a:ln/>
        </p:spPr>
      </p:sp>
      <p:sp>
        <p:nvSpPr>
          <p:cNvPr id="1809" name="Shape 1807"/>
          <p:cNvSpPr/>
          <p:nvPr/>
        </p:nvSpPr>
        <p:spPr>
          <a:xfrm>
            <a:off x="9186484" y="4111028"/>
            <a:ext cx="153443" cy="125844"/>
          </a:xfrm>
          <a:prstGeom prst="rect">
            <a:avLst/>
          </a:prstGeom>
          <a:solidFill>
            <a:srgbClr val="315283"/>
          </a:solidFill>
          <a:ln/>
        </p:spPr>
      </p:sp>
      <p:sp>
        <p:nvSpPr>
          <p:cNvPr id="1810" name="Shape 1808"/>
          <p:cNvSpPr/>
          <p:nvPr/>
        </p:nvSpPr>
        <p:spPr>
          <a:xfrm>
            <a:off x="9321640" y="4111028"/>
            <a:ext cx="153443" cy="125844"/>
          </a:xfrm>
          <a:prstGeom prst="rect">
            <a:avLst/>
          </a:prstGeom>
          <a:solidFill>
            <a:srgbClr val="305681"/>
          </a:solidFill>
          <a:ln/>
        </p:spPr>
      </p:sp>
      <p:sp>
        <p:nvSpPr>
          <p:cNvPr id="1811" name="Shape 1809"/>
          <p:cNvSpPr/>
          <p:nvPr/>
        </p:nvSpPr>
        <p:spPr>
          <a:xfrm>
            <a:off x="9456795" y="4111028"/>
            <a:ext cx="153443" cy="125844"/>
          </a:xfrm>
          <a:prstGeom prst="rect">
            <a:avLst/>
          </a:prstGeom>
          <a:solidFill>
            <a:srgbClr val="2F587F"/>
          </a:solidFill>
          <a:ln/>
        </p:spPr>
      </p:sp>
      <p:sp>
        <p:nvSpPr>
          <p:cNvPr id="1812" name="Shape 1810"/>
          <p:cNvSpPr/>
          <p:nvPr/>
        </p:nvSpPr>
        <p:spPr>
          <a:xfrm>
            <a:off x="9591950" y="4111028"/>
            <a:ext cx="153443" cy="125844"/>
          </a:xfrm>
          <a:prstGeom prst="rect">
            <a:avLst/>
          </a:prstGeom>
          <a:solidFill>
            <a:srgbClr val="2F5B7D"/>
          </a:solidFill>
          <a:ln/>
        </p:spPr>
      </p:sp>
      <p:sp>
        <p:nvSpPr>
          <p:cNvPr id="1813" name="Shape 1811"/>
          <p:cNvSpPr/>
          <p:nvPr/>
        </p:nvSpPr>
        <p:spPr>
          <a:xfrm>
            <a:off x="9727106" y="4111028"/>
            <a:ext cx="153443" cy="125844"/>
          </a:xfrm>
          <a:prstGeom prst="rect">
            <a:avLst/>
          </a:prstGeom>
          <a:solidFill>
            <a:srgbClr val="2E5E7C"/>
          </a:solidFill>
          <a:ln/>
        </p:spPr>
      </p:sp>
      <p:sp>
        <p:nvSpPr>
          <p:cNvPr id="1814" name="Shape 1812"/>
          <p:cNvSpPr/>
          <p:nvPr/>
        </p:nvSpPr>
        <p:spPr>
          <a:xfrm>
            <a:off x="9862261" y="4111028"/>
            <a:ext cx="153443" cy="125844"/>
          </a:xfrm>
          <a:prstGeom prst="rect">
            <a:avLst/>
          </a:prstGeom>
          <a:solidFill>
            <a:srgbClr val="2E617A"/>
          </a:solidFill>
          <a:ln/>
        </p:spPr>
      </p:sp>
      <p:sp>
        <p:nvSpPr>
          <p:cNvPr id="1815" name="Shape 1813"/>
          <p:cNvSpPr/>
          <p:nvPr/>
        </p:nvSpPr>
        <p:spPr>
          <a:xfrm>
            <a:off x="9997417" y="4111028"/>
            <a:ext cx="153443" cy="125844"/>
          </a:xfrm>
          <a:prstGeom prst="rect">
            <a:avLst/>
          </a:prstGeom>
          <a:solidFill>
            <a:srgbClr val="2E6478"/>
          </a:solidFill>
          <a:ln/>
        </p:spPr>
      </p:sp>
      <p:sp>
        <p:nvSpPr>
          <p:cNvPr id="1816" name="Shape 1814"/>
          <p:cNvSpPr/>
          <p:nvPr/>
        </p:nvSpPr>
        <p:spPr>
          <a:xfrm>
            <a:off x="10132572" y="4111028"/>
            <a:ext cx="153443" cy="125844"/>
          </a:xfrm>
          <a:prstGeom prst="rect">
            <a:avLst/>
          </a:prstGeom>
          <a:solidFill>
            <a:srgbClr val="2D6777"/>
          </a:solidFill>
          <a:ln/>
        </p:spPr>
      </p:sp>
      <p:sp>
        <p:nvSpPr>
          <p:cNvPr id="1817" name="Shape 1815"/>
          <p:cNvSpPr/>
          <p:nvPr/>
        </p:nvSpPr>
        <p:spPr>
          <a:xfrm>
            <a:off x="10267727" y="4111028"/>
            <a:ext cx="153443" cy="125844"/>
          </a:xfrm>
          <a:prstGeom prst="rect">
            <a:avLst/>
          </a:prstGeom>
          <a:solidFill>
            <a:srgbClr val="2D6A75"/>
          </a:solidFill>
          <a:ln/>
        </p:spPr>
      </p:sp>
      <p:sp>
        <p:nvSpPr>
          <p:cNvPr id="1818" name="Shape 1816"/>
          <p:cNvSpPr/>
          <p:nvPr/>
        </p:nvSpPr>
        <p:spPr>
          <a:xfrm>
            <a:off x="10402883" y="4111028"/>
            <a:ext cx="153443" cy="125844"/>
          </a:xfrm>
          <a:prstGeom prst="rect">
            <a:avLst/>
          </a:prstGeom>
          <a:solidFill>
            <a:srgbClr val="2C6D73"/>
          </a:solidFill>
          <a:ln/>
        </p:spPr>
      </p:sp>
      <p:sp>
        <p:nvSpPr>
          <p:cNvPr id="1819" name="Shape 1817"/>
          <p:cNvSpPr/>
          <p:nvPr/>
        </p:nvSpPr>
        <p:spPr>
          <a:xfrm>
            <a:off x="10538038" y="4111028"/>
            <a:ext cx="153443" cy="125844"/>
          </a:xfrm>
          <a:prstGeom prst="rect">
            <a:avLst/>
          </a:prstGeom>
          <a:solidFill>
            <a:srgbClr val="2B7071"/>
          </a:solidFill>
          <a:ln/>
        </p:spPr>
      </p:sp>
      <p:sp>
        <p:nvSpPr>
          <p:cNvPr id="1820" name="Shape 1818"/>
          <p:cNvSpPr/>
          <p:nvPr/>
        </p:nvSpPr>
        <p:spPr>
          <a:xfrm>
            <a:off x="10673193" y="4111028"/>
            <a:ext cx="153443" cy="125844"/>
          </a:xfrm>
          <a:prstGeom prst="rect">
            <a:avLst/>
          </a:prstGeom>
          <a:solidFill>
            <a:srgbClr val="2B7370"/>
          </a:solidFill>
          <a:ln/>
        </p:spPr>
      </p:sp>
      <p:sp>
        <p:nvSpPr>
          <p:cNvPr id="1821" name="Shape 1819"/>
          <p:cNvSpPr/>
          <p:nvPr/>
        </p:nvSpPr>
        <p:spPr>
          <a:xfrm>
            <a:off x="10808349" y="4111028"/>
            <a:ext cx="153443" cy="125844"/>
          </a:xfrm>
          <a:prstGeom prst="rect">
            <a:avLst/>
          </a:prstGeom>
          <a:solidFill>
            <a:srgbClr val="2B766E"/>
          </a:solidFill>
          <a:ln/>
        </p:spPr>
      </p:sp>
      <p:sp>
        <p:nvSpPr>
          <p:cNvPr id="1822" name="Shape 1820"/>
          <p:cNvSpPr/>
          <p:nvPr/>
        </p:nvSpPr>
        <p:spPr>
          <a:xfrm>
            <a:off x="10943504" y="4111028"/>
            <a:ext cx="153443" cy="125844"/>
          </a:xfrm>
          <a:prstGeom prst="rect">
            <a:avLst/>
          </a:prstGeom>
          <a:solidFill>
            <a:srgbClr val="2A796C"/>
          </a:solidFill>
          <a:ln/>
        </p:spPr>
      </p:sp>
      <p:sp>
        <p:nvSpPr>
          <p:cNvPr id="1823" name="Shape 1821"/>
          <p:cNvSpPr/>
          <p:nvPr/>
        </p:nvSpPr>
        <p:spPr>
          <a:xfrm>
            <a:off x="11078659" y="4111028"/>
            <a:ext cx="153443" cy="125844"/>
          </a:xfrm>
          <a:prstGeom prst="rect">
            <a:avLst/>
          </a:prstGeom>
          <a:solidFill>
            <a:srgbClr val="2A7C6A"/>
          </a:solidFill>
          <a:ln/>
        </p:spPr>
      </p:sp>
      <p:sp>
        <p:nvSpPr>
          <p:cNvPr id="1824" name="Shape 1822"/>
          <p:cNvSpPr/>
          <p:nvPr/>
        </p:nvSpPr>
        <p:spPr>
          <a:xfrm>
            <a:off x="11213815" y="4111028"/>
            <a:ext cx="153443" cy="125844"/>
          </a:xfrm>
          <a:prstGeom prst="rect">
            <a:avLst/>
          </a:prstGeom>
          <a:solidFill>
            <a:srgbClr val="297F69"/>
          </a:solidFill>
          <a:ln/>
        </p:spPr>
      </p:sp>
      <p:sp>
        <p:nvSpPr>
          <p:cNvPr id="1825" name="Shape 1823"/>
          <p:cNvSpPr/>
          <p:nvPr/>
        </p:nvSpPr>
        <p:spPr>
          <a:xfrm>
            <a:off x="11348970" y="4111028"/>
            <a:ext cx="153443" cy="125844"/>
          </a:xfrm>
          <a:prstGeom prst="rect">
            <a:avLst/>
          </a:prstGeom>
          <a:solidFill>
            <a:srgbClr val="288267"/>
          </a:solidFill>
          <a:ln/>
        </p:spPr>
      </p:sp>
      <p:sp>
        <p:nvSpPr>
          <p:cNvPr id="1826" name="Shape 1824"/>
          <p:cNvSpPr/>
          <p:nvPr/>
        </p:nvSpPr>
        <p:spPr>
          <a:xfrm>
            <a:off x="11484125" y="4111028"/>
            <a:ext cx="135155" cy="125844"/>
          </a:xfrm>
          <a:prstGeom prst="rect">
            <a:avLst/>
          </a:prstGeom>
          <a:solidFill>
            <a:srgbClr val="288465"/>
          </a:solidFill>
          <a:ln/>
        </p:spPr>
      </p:sp>
      <p:sp>
        <p:nvSpPr>
          <p:cNvPr id="1827" name="Shape 1825"/>
          <p:cNvSpPr/>
          <p:nvPr/>
        </p:nvSpPr>
        <p:spPr>
          <a:xfrm>
            <a:off x="8105242" y="4218584"/>
            <a:ext cx="153443" cy="125844"/>
          </a:xfrm>
          <a:prstGeom prst="rect">
            <a:avLst/>
          </a:prstGeom>
          <a:solidFill>
            <a:srgbClr val="32388A"/>
          </a:solidFill>
          <a:ln/>
        </p:spPr>
      </p:sp>
      <p:sp>
        <p:nvSpPr>
          <p:cNvPr id="1828" name="Shape 1826"/>
          <p:cNvSpPr/>
          <p:nvPr/>
        </p:nvSpPr>
        <p:spPr>
          <a:xfrm>
            <a:off x="8240397" y="4218584"/>
            <a:ext cx="153443" cy="125844"/>
          </a:xfrm>
          <a:prstGeom prst="rect">
            <a:avLst/>
          </a:prstGeom>
          <a:solidFill>
            <a:srgbClr val="323B88"/>
          </a:solidFill>
          <a:ln/>
        </p:spPr>
      </p:sp>
      <p:sp>
        <p:nvSpPr>
          <p:cNvPr id="1829" name="Shape 1827"/>
          <p:cNvSpPr/>
          <p:nvPr/>
        </p:nvSpPr>
        <p:spPr>
          <a:xfrm>
            <a:off x="8375552" y="4218584"/>
            <a:ext cx="153443" cy="125844"/>
          </a:xfrm>
          <a:prstGeom prst="rect">
            <a:avLst/>
          </a:prstGeom>
          <a:solidFill>
            <a:srgbClr val="313E87"/>
          </a:solidFill>
          <a:ln/>
        </p:spPr>
      </p:sp>
      <p:sp>
        <p:nvSpPr>
          <p:cNvPr id="1830" name="Shape 1828"/>
          <p:cNvSpPr/>
          <p:nvPr/>
        </p:nvSpPr>
        <p:spPr>
          <a:xfrm>
            <a:off x="8510708" y="4218584"/>
            <a:ext cx="153443" cy="125844"/>
          </a:xfrm>
          <a:prstGeom prst="rect">
            <a:avLst/>
          </a:prstGeom>
          <a:solidFill>
            <a:srgbClr val="314185"/>
          </a:solidFill>
          <a:ln/>
        </p:spPr>
      </p:sp>
      <p:sp>
        <p:nvSpPr>
          <p:cNvPr id="1831" name="Shape 1829"/>
          <p:cNvSpPr/>
          <p:nvPr/>
        </p:nvSpPr>
        <p:spPr>
          <a:xfrm>
            <a:off x="8645863" y="4218584"/>
            <a:ext cx="153443" cy="125844"/>
          </a:xfrm>
          <a:prstGeom prst="rect">
            <a:avLst/>
          </a:prstGeom>
          <a:solidFill>
            <a:srgbClr val="304383"/>
          </a:solidFill>
          <a:ln/>
        </p:spPr>
      </p:sp>
      <p:sp>
        <p:nvSpPr>
          <p:cNvPr id="1832" name="Shape 1830"/>
          <p:cNvSpPr/>
          <p:nvPr/>
        </p:nvSpPr>
        <p:spPr>
          <a:xfrm>
            <a:off x="8781018" y="4218584"/>
            <a:ext cx="153443" cy="125844"/>
          </a:xfrm>
          <a:prstGeom prst="rect">
            <a:avLst/>
          </a:prstGeom>
          <a:solidFill>
            <a:srgbClr val="2F4682"/>
          </a:solidFill>
          <a:ln/>
        </p:spPr>
      </p:sp>
      <p:sp>
        <p:nvSpPr>
          <p:cNvPr id="1833" name="Shape 1831"/>
          <p:cNvSpPr/>
          <p:nvPr/>
        </p:nvSpPr>
        <p:spPr>
          <a:xfrm>
            <a:off x="8916174" y="4218584"/>
            <a:ext cx="153443" cy="125844"/>
          </a:xfrm>
          <a:prstGeom prst="rect">
            <a:avLst/>
          </a:prstGeom>
          <a:solidFill>
            <a:srgbClr val="2F4980"/>
          </a:solidFill>
          <a:ln/>
        </p:spPr>
      </p:sp>
      <p:sp>
        <p:nvSpPr>
          <p:cNvPr id="1834" name="Shape 1832"/>
          <p:cNvSpPr/>
          <p:nvPr/>
        </p:nvSpPr>
        <p:spPr>
          <a:xfrm>
            <a:off x="9051329" y="4218584"/>
            <a:ext cx="153443" cy="125844"/>
          </a:xfrm>
          <a:prstGeom prst="rect">
            <a:avLst/>
          </a:prstGeom>
          <a:solidFill>
            <a:srgbClr val="2F4C7E"/>
          </a:solidFill>
          <a:ln/>
        </p:spPr>
      </p:sp>
      <p:sp>
        <p:nvSpPr>
          <p:cNvPr id="1835" name="Shape 1833"/>
          <p:cNvSpPr/>
          <p:nvPr/>
        </p:nvSpPr>
        <p:spPr>
          <a:xfrm>
            <a:off x="9186484" y="4218584"/>
            <a:ext cx="153443" cy="125844"/>
          </a:xfrm>
          <a:prstGeom prst="rect">
            <a:avLst/>
          </a:prstGeom>
          <a:solidFill>
            <a:srgbClr val="2E4E7D"/>
          </a:solidFill>
          <a:ln/>
        </p:spPr>
      </p:sp>
      <p:sp>
        <p:nvSpPr>
          <p:cNvPr id="1836" name="Shape 1834"/>
          <p:cNvSpPr/>
          <p:nvPr/>
        </p:nvSpPr>
        <p:spPr>
          <a:xfrm>
            <a:off x="9321640" y="4218584"/>
            <a:ext cx="153443" cy="125844"/>
          </a:xfrm>
          <a:prstGeom prst="rect">
            <a:avLst/>
          </a:prstGeom>
          <a:solidFill>
            <a:srgbClr val="2E527B"/>
          </a:solidFill>
          <a:ln/>
        </p:spPr>
      </p:sp>
      <p:sp>
        <p:nvSpPr>
          <p:cNvPr id="1837" name="Shape 1835"/>
          <p:cNvSpPr/>
          <p:nvPr/>
        </p:nvSpPr>
        <p:spPr>
          <a:xfrm>
            <a:off x="9456795" y="4218584"/>
            <a:ext cx="153443" cy="125844"/>
          </a:xfrm>
          <a:prstGeom prst="rect">
            <a:avLst/>
          </a:prstGeom>
          <a:solidFill>
            <a:srgbClr val="2D5479"/>
          </a:solidFill>
          <a:ln/>
        </p:spPr>
      </p:sp>
      <p:sp>
        <p:nvSpPr>
          <p:cNvPr id="1838" name="Shape 1836"/>
          <p:cNvSpPr/>
          <p:nvPr/>
        </p:nvSpPr>
        <p:spPr>
          <a:xfrm>
            <a:off x="9591950" y="4218584"/>
            <a:ext cx="153443" cy="125844"/>
          </a:xfrm>
          <a:prstGeom prst="rect">
            <a:avLst/>
          </a:prstGeom>
          <a:solidFill>
            <a:srgbClr val="2D5778"/>
          </a:solidFill>
          <a:ln/>
        </p:spPr>
      </p:sp>
      <p:sp>
        <p:nvSpPr>
          <p:cNvPr id="1839" name="Shape 1837"/>
          <p:cNvSpPr/>
          <p:nvPr/>
        </p:nvSpPr>
        <p:spPr>
          <a:xfrm>
            <a:off x="9727106" y="4218584"/>
            <a:ext cx="153443" cy="125844"/>
          </a:xfrm>
          <a:prstGeom prst="rect">
            <a:avLst/>
          </a:prstGeom>
          <a:solidFill>
            <a:srgbClr val="2C5A76"/>
          </a:solidFill>
          <a:ln/>
        </p:spPr>
      </p:sp>
      <p:sp>
        <p:nvSpPr>
          <p:cNvPr id="1840" name="Shape 1838"/>
          <p:cNvSpPr/>
          <p:nvPr/>
        </p:nvSpPr>
        <p:spPr>
          <a:xfrm>
            <a:off x="9862261" y="4218584"/>
            <a:ext cx="153443" cy="125844"/>
          </a:xfrm>
          <a:prstGeom prst="rect">
            <a:avLst/>
          </a:prstGeom>
          <a:solidFill>
            <a:srgbClr val="2C5D74"/>
          </a:solidFill>
          <a:ln/>
        </p:spPr>
      </p:sp>
      <p:sp>
        <p:nvSpPr>
          <p:cNvPr id="1841" name="Shape 1839"/>
          <p:cNvSpPr/>
          <p:nvPr/>
        </p:nvSpPr>
        <p:spPr>
          <a:xfrm>
            <a:off x="9997417" y="4218584"/>
            <a:ext cx="153443" cy="125844"/>
          </a:xfrm>
          <a:prstGeom prst="rect">
            <a:avLst/>
          </a:prstGeom>
          <a:solidFill>
            <a:srgbClr val="2C5F73"/>
          </a:solidFill>
          <a:ln/>
        </p:spPr>
      </p:sp>
      <p:sp>
        <p:nvSpPr>
          <p:cNvPr id="1842" name="Shape 1840"/>
          <p:cNvSpPr/>
          <p:nvPr/>
        </p:nvSpPr>
        <p:spPr>
          <a:xfrm>
            <a:off x="10132572" y="4218584"/>
            <a:ext cx="153443" cy="125844"/>
          </a:xfrm>
          <a:prstGeom prst="rect">
            <a:avLst/>
          </a:prstGeom>
          <a:solidFill>
            <a:srgbClr val="2B6271"/>
          </a:solidFill>
          <a:ln/>
        </p:spPr>
      </p:sp>
      <p:sp>
        <p:nvSpPr>
          <p:cNvPr id="1843" name="Shape 1841"/>
          <p:cNvSpPr/>
          <p:nvPr/>
        </p:nvSpPr>
        <p:spPr>
          <a:xfrm>
            <a:off x="10267727" y="4218584"/>
            <a:ext cx="153443" cy="125844"/>
          </a:xfrm>
          <a:prstGeom prst="rect">
            <a:avLst/>
          </a:prstGeom>
          <a:solidFill>
            <a:srgbClr val="2A656F"/>
          </a:solidFill>
          <a:ln/>
        </p:spPr>
      </p:sp>
      <p:sp>
        <p:nvSpPr>
          <p:cNvPr id="1844" name="Shape 1842"/>
          <p:cNvSpPr/>
          <p:nvPr/>
        </p:nvSpPr>
        <p:spPr>
          <a:xfrm>
            <a:off x="10402883" y="4218584"/>
            <a:ext cx="153443" cy="125844"/>
          </a:xfrm>
          <a:prstGeom prst="rect">
            <a:avLst/>
          </a:prstGeom>
          <a:solidFill>
            <a:srgbClr val="2A686E"/>
          </a:solidFill>
          <a:ln/>
        </p:spPr>
      </p:sp>
      <p:sp>
        <p:nvSpPr>
          <p:cNvPr id="1845" name="Shape 1843"/>
          <p:cNvSpPr/>
          <p:nvPr/>
        </p:nvSpPr>
        <p:spPr>
          <a:xfrm>
            <a:off x="10538038" y="4218584"/>
            <a:ext cx="153443" cy="125844"/>
          </a:xfrm>
          <a:prstGeom prst="rect">
            <a:avLst/>
          </a:prstGeom>
          <a:solidFill>
            <a:srgbClr val="296B6C"/>
          </a:solidFill>
          <a:ln/>
        </p:spPr>
      </p:sp>
      <p:sp>
        <p:nvSpPr>
          <p:cNvPr id="1846" name="Shape 1844"/>
          <p:cNvSpPr/>
          <p:nvPr/>
        </p:nvSpPr>
        <p:spPr>
          <a:xfrm>
            <a:off x="10673193" y="4218584"/>
            <a:ext cx="153443" cy="125844"/>
          </a:xfrm>
          <a:prstGeom prst="rect">
            <a:avLst/>
          </a:prstGeom>
          <a:solidFill>
            <a:srgbClr val="296E6B"/>
          </a:solidFill>
          <a:ln/>
        </p:spPr>
      </p:sp>
      <p:sp>
        <p:nvSpPr>
          <p:cNvPr id="1847" name="Shape 1845"/>
          <p:cNvSpPr/>
          <p:nvPr/>
        </p:nvSpPr>
        <p:spPr>
          <a:xfrm>
            <a:off x="10808349" y="4218584"/>
            <a:ext cx="153443" cy="125844"/>
          </a:xfrm>
          <a:prstGeom prst="rect">
            <a:avLst/>
          </a:prstGeom>
          <a:solidFill>
            <a:srgbClr val="297169"/>
          </a:solidFill>
          <a:ln/>
        </p:spPr>
      </p:sp>
      <p:sp>
        <p:nvSpPr>
          <p:cNvPr id="1848" name="Shape 1846"/>
          <p:cNvSpPr/>
          <p:nvPr/>
        </p:nvSpPr>
        <p:spPr>
          <a:xfrm>
            <a:off x="10943504" y="4218584"/>
            <a:ext cx="153443" cy="125844"/>
          </a:xfrm>
          <a:prstGeom prst="rect">
            <a:avLst/>
          </a:prstGeom>
          <a:solidFill>
            <a:srgbClr val="287367"/>
          </a:solidFill>
          <a:ln/>
        </p:spPr>
      </p:sp>
      <p:sp>
        <p:nvSpPr>
          <p:cNvPr id="1849" name="Shape 1847"/>
          <p:cNvSpPr/>
          <p:nvPr/>
        </p:nvSpPr>
        <p:spPr>
          <a:xfrm>
            <a:off x="11078659" y="4218584"/>
            <a:ext cx="153443" cy="125844"/>
          </a:xfrm>
          <a:prstGeom prst="rect">
            <a:avLst/>
          </a:prstGeom>
          <a:solidFill>
            <a:srgbClr val="287666"/>
          </a:solidFill>
          <a:ln/>
        </p:spPr>
      </p:sp>
      <p:sp>
        <p:nvSpPr>
          <p:cNvPr id="1850" name="Shape 1848"/>
          <p:cNvSpPr/>
          <p:nvPr/>
        </p:nvSpPr>
        <p:spPr>
          <a:xfrm>
            <a:off x="11213815" y="4218584"/>
            <a:ext cx="153443" cy="125844"/>
          </a:xfrm>
          <a:prstGeom prst="rect">
            <a:avLst/>
          </a:prstGeom>
          <a:solidFill>
            <a:srgbClr val="277964"/>
          </a:solidFill>
          <a:ln/>
        </p:spPr>
      </p:sp>
      <p:sp>
        <p:nvSpPr>
          <p:cNvPr id="1851" name="Shape 1849"/>
          <p:cNvSpPr/>
          <p:nvPr/>
        </p:nvSpPr>
        <p:spPr>
          <a:xfrm>
            <a:off x="11348970" y="4218584"/>
            <a:ext cx="153443" cy="125844"/>
          </a:xfrm>
          <a:prstGeom prst="rect">
            <a:avLst/>
          </a:prstGeom>
          <a:solidFill>
            <a:srgbClr val="277C62"/>
          </a:solidFill>
          <a:ln/>
        </p:spPr>
      </p:sp>
      <p:sp>
        <p:nvSpPr>
          <p:cNvPr id="1852" name="Shape 1850"/>
          <p:cNvSpPr/>
          <p:nvPr/>
        </p:nvSpPr>
        <p:spPr>
          <a:xfrm>
            <a:off x="11484125" y="4218584"/>
            <a:ext cx="135155" cy="125844"/>
          </a:xfrm>
          <a:prstGeom prst="rect">
            <a:avLst/>
          </a:prstGeom>
          <a:solidFill>
            <a:srgbClr val="267E61"/>
          </a:solidFill>
          <a:ln/>
        </p:spPr>
      </p:sp>
      <p:sp>
        <p:nvSpPr>
          <p:cNvPr id="1853" name="Shape 1851"/>
          <p:cNvSpPr/>
          <p:nvPr/>
        </p:nvSpPr>
        <p:spPr>
          <a:xfrm>
            <a:off x="8105242" y="4326141"/>
            <a:ext cx="153443" cy="125844"/>
          </a:xfrm>
          <a:prstGeom prst="rect">
            <a:avLst/>
          </a:prstGeom>
          <a:solidFill>
            <a:srgbClr val="303683"/>
          </a:solidFill>
          <a:ln/>
        </p:spPr>
      </p:sp>
      <p:sp>
        <p:nvSpPr>
          <p:cNvPr id="1854" name="Shape 1852"/>
          <p:cNvSpPr/>
          <p:nvPr/>
        </p:nvSpPr>
        <p:spPr>
          <a:xfrm>
            <a:off x="8240397" y="4326141"/>
            <a:ext cx="153443" cy="125844"/>
          </a:xfrm>
          <a:prstGeom prst="rect">
            <a:avLst/>
          </a:prstGeom>
          <a:solidFill>
            <a:srgbClr val="2F3882"/>
          </a:solidFill>
          <a:ln/>
        </p:spPr>
      </p:sp>
      <p:sp>
        <p:nvSpPr>
          <p:cNvPr id="1855" name="Shape 1853"/>
          <p:cNvSpPr/>
          <p:nvPr/>
        </p:nvSpPr>
        <p:spPr>
          <a:xfrm>
            <a:off x="8375552" y="4326141"/>
            <a:ext cx="153443" cy="125844"/>
          </a:xfrm>
          <a:prstGeom prst="rect">
            <a:avLst/>
          </a:prstGeom>
          <a:solidFill>
            <a:srgbClr val="2F3B80"/>
          </a:solidFill>
          <a:ln/>
        </p:spPr>
      </p:sp>
      <p:sp>
        <p:nvSpPr>
          <p:cNvPr id="1856" name="Shape 1854"/>
          <p:cNvSpPr/>
          <p:nvPr/>
        </p:nvSpPr>
        <p:spPr>
          <a:xfrm>
            <a:off x="8510708" y="4326141"/>
            <a:ext cx="153443" cy="125844"/>
          </a:xfrm>
          <a:prstGeom prst="rect">
            <a:avLst/>
          </a:prstGeom>
          <a:solidFill>
            <a:srgbClr val="2E3D7F"/>
          </a:solidFill>
          <a:ln/>
        </p:spPr>
      </p:sp>
      <p:sp>
        <p:nvSpPr>
          <p:cNvPr id="1857" name="Shape 1855"/>
          <p:cNvSpPr/>
          <p:nvPr/>
        </p:nvSpPr>
        <p:spPr>
          <a:xfrm>
            <a:off x="8645863" y="4326141"/>
            <a:ext cx="153443" cy="125844"/>
          </a:xfrm>
          <a:prstGeom prst="rect">
            <a:avLst/>
          </a:prstGeom>
          <a:solidFill>
            <a:srgbClr val="2E407D"/>
          </a:solidFill>
          <a:ln/>
        </p:spPr>
      </p:sp>
      <p:sp>
        <p:nvSpPr>
          <p:cNvPr id="1858" name="Shape 1856"/>
          <p:cNvSpPr/>
          <p:nvPr/>
        </p:nvSpPr>
        <p:spPr>
          <a:xfrm>
            <a:off x="8781018" y="4326141"/>
            <a:ext cx="153443" cy="125844"/>
          </a:xfrm>
          <a:prstGeom prst="rect">
            <a:avLst/>
          </a:prstGeom>
          <a:solidFill>
            <a:srgbClr val="2D437C"/>
          </a:solidFill>
          <a:ln/>
        </p:spPr>
      </p:sp>
      <p:sp>
        <p:nvSpPr>
          <p:cNvPr id="1859" name="Shape 1857"/>
          <p:cNvSpPr/>
          <p:nvPr/>
        </p:nvSpPr>
        <p:spPr>
          <a:xfrm>
            <a:off x="8916174" y="4326141"/>
            <a:ext cx="153443" cy="125844"/>
          </a:xfrm>
          <a:prstGeom prst="rect">
            <a:avLst/>
          </a:prstGeom>
          <a:solidFill>
            <a:srgbClr val="2D457A"/>
          </a:solidFill>
          <a:ln/>
        </p:spPr>
      </p:sp>
      <p:sp>
        <p:nvSpPr>
          <p:cNvPr id="1860" name="Shape 1858"/>
          <p:cNvSpPr/>
          <p:nvPr/>
        </p:nvSpPr>
        <p:spPr>
          <a:xfrm>
            <a:off x="9051329" y="4326141"/>
            <a:ext cx="153443" cy="125844"/>
          </a:xfrm>
          <a:prstGeom prst="rect">
            <a:avLst/>
          </a:prstGeom>
          <a:solidFill>
            <a:srgbClr val="2D4878"/>
          </a:solidFill>
          <a:ln/>
        </p:spPr>
      </p:sp>
      <p:sp>
        <p:nvSpPr>
          <p:cNvPr id="1861" name="Shape 1859"/>
          <p:cNvSpPr/>
          <p:nvPr/>
        </p:nvSpPr>
        <p:spPr>
          <a:xfrm>
            <a:off x="9186484" y="4326141"/>
            <a:ext cx="153443" cy="125844"/>
          </a:xfrm>
          <a:prstGeom prst="rect">
            <a:avLst/>
          </a:prstGeom>
          <a:solidFill>
            <a:srgbClr val="2C4B77"/>
          </a:solidFill>
          <a:ln/>
        </p:spPr>
      </p:sp>
      <p:sp>
        <p:nvSpPr>
          <p:cNvPr id="1862" name="Shape 1860"/>
          <p:cNvSpPr/>
          <p:nvPr/>
        </p:nvSpPr>
        <p:spPr>
          <a:xfrm>
            <a:off x="9321640" y="4326141"/>
            <a:ext cx="153443" cy="125844"/>
          </a:xfrm>
          <a:prstGeom prst="rect">
            <a:avLst/>
          </a:prstGeom>
          <a:solidFill>
            <a:srgbClr val="2C4E75"/>
          </a:solidFill>
          <a:ln/>
        </p:spPr>
      </p:sp>
      <p:sp>
        <p:nvSpPr>
          <p:cNvPr id="1863" name="Shape 1861"/>
          <p:cNvSpPr/>
          <p:nvPr/>
        </p:nvSpPr>
        <p:spPr>
          <a:xfrm>
            <a:off x="9456795" y="4326141"/>
            <a:ext cx="153443" cy="125844"/>
          </a:xfrm>
          <a:prstGeom prst="rect">
            <a:avLst/>
          </a:prstGeom>
          <a:solidFill>
            <a:srgbClr val="2B5074"/>
          </a:solidFill>
          <a:ln/>
        </p:spPr>
      </p:sp>
      <p:sp>
        <p:nvSpPr>
          <p:cNvPr id="1864" name="Shape 1862"/>
          <p:cNvSpPr/>
          <p:nvPr/>
        </p:nvSpPr>
        <p:spPr>
          <a:xfrm>
            <a:off x="9591950" y="4326141"/>
            <a:ext cx="153443" cy="125844"/>
          </a:xfrm>
          <a:prstGeom prst="rect">
            <a:avLst/>
          </a:prstGeom>
          <a:solidFill>
            <a:srgbClr val="2B5372"/>
          </a:solidFill>
          <a:ln/>
        </p:spPr>
      </p:sp>
      <p:sp>
        <p:nvSpPr>
          <p:cNvPr id="1865" name="Shape 1863"/>
          <p:cNvSpPr/>
          <p:nvPr/>
        </p:nvSpPr>
        <p:spPr>
          <a:xfrm>
            <a:off x="9727106" y="4326141"/>
            <a:ext cx="153443" cy="125844"/>
          </a:xfrm>
          <a:prstGeom prst="rect">
            <a:avLst/>
          </a:prstGeom>
          <a:solidFill>
            <a:srgbClr val="2A5670"/>
          </a:solidFill>
          <a:ln/>
        </p:spPr>
      </p:sp>
      <p:sp>
        <p:nvSpPr>
          <p:cNvPr id="1866" name="Shape 1864"/>
          <p:cNvSpPr/>
          <p:nvPr/>
        </p:nvSpPr>
        <p:spPr>
          <a:xfrm>
            <a:off x="9862261" y="4326141"/>
            <a:ext cx="153443" cy="125844"/>
          </a:xfrm>
          <a:prstGeom prst="rect">
            <a:avLst/>
          </a:prstGeom>
          <a:solidFill>
            <a:srgbClr val="2A586F"/>
          </a:solidFill>
          <a:ln/>
        </p:spPr>
      </p:sp>
      <p:sp>
        <p:nvSpPr>
          <p:cNvPr id="1867" name="Shape 1865"/>
          <p:cNvSpPr/>
          <p:nvPr/>
        </p:nvSpPr>
        <p:spPr>
          <a:xfrm>
            <a:off x="9997417" y="4326141"/>
            <a:ext cx="153443" cy="125844"/>
          </a:xfrm>
          <a:prstGeom prst="rect">
            <a:avLst/>
          </a:prstGeom>
          <a:solidFill>
            <a:srgbClr val="2A5B6D"/>
          </a:solidFill>
          <a:ln/>
        </p:spPr>
      </p:sp>
      <p:sp>
        <p:nvSpPr>
          <p:cNvPr id="1868" name="Shape 1866"/>
          <p:cNvSpPr/>
          <p:nvPr/>
        </p:nvSpPr>
        <p:spPr>
          <a:xfrm>
            <a:off x="10132572" y="4326141"/>
            <a:ext cx="153443" cy="125844"/>
          </a:xfrm>
          <a:prstGeom prst="rect">
            <a:avLst/>
          </a:prstGeom>
          <a:solidFill>
            <a:srgbClr val="295E6C"/>
          </a:solidFill>
          <a:ln/>
        </p:spPr>
      </p:sp>
      <p:sp>
        <p:nvSpPr>
          <p:cNvPr id="1869" name="Shape 1867"/>
          <p:cNvSpPr/>
          <p:nvPr/>
        </p:nvSpPr>
        <p:spPr>
          <a:xfrm>
            <a:off x="10267727" y="4326141"/>
            <a:ext cx="153443" cy="125844"/>
          </a:xfrm>
          <a:prstGeom prst="rect">
            <a:avLst/>
          </a:prstGeom>
          <a:solidFill>
            <a:srgbClr val="28606A"/>
          </a:solidFill>
          <a:ln/>
        </p:spPr>
      </p:sp>
      <p:sp>
        <p:nvSpPr>
          <p:cNvPr id="1870" name="Shape 1868"/>
          <p:cNvSpPr/>
          <p:nvPr/>
        </p:nvSpPr>
        <p:spPr>
          <a:xfrm>
            <a:off x="10402883" y="4326141"/>
            <a:ext cx="153443" cy="125844"/>
          </a:xfrm>
          <a:prstGeom prst="rect">
            <a:avLst/>
          </a:prstGeom>
          <a:solidFill>
            <a:srgbClr val="286369"/>
          </a:solidFill>
          <a:ln/>
        </p:spPr>
      </p:sp>
      <p:sp>
        <p:nvSpPr>
          <p:cNvPr id="1871" name="Shape 1869"/>
          <p:cNvSpPr/>
          <p:nvPr/>
        </p:nvSpPr>
        <p:spPr>
          <a:xfrm>
            <a:off x="10538038" y="4326141"/>
            <a:ext cx="153443" cy="125844"/>
          </a:xfrm>
          <a:prstGeom prst="rect">
            <a:avLst/>
          </a:prstGeom>
          <a:solidFill>
            <a:srgbClr val="276667"/>
          </a:solidFill>
          <a:ln/>
        </p:spPr>
      </p:sp>
      <p:sp>
        <p:nvSpPr>
          <p:cNvPr id="1872" name="Shape 1870"/>
          <p:cNvSpPr/>
          <p:nvPr/>
        </p:nvSpPr>
        <p:spPr>
          <a:xfrm>
            <a:off x="10673193" y="4326141"/>
            <a:ext cx="153443" cy="125844"/>
          </a:xfrm>
          <a:prstGeom prst="rect">
            <a:avLst/>
          </a:prstGeom>
          <a:solidFill>
            <a:srgbClr val="276965"/>
          </a:solidFill>
          <a:ln/>
        </p:spPr>
      </p:sp>
      <p:sp>
        <p:nvSpPr>
          <p:cNvPr id="1873" name="Shape 1871"/>
          <p:cNvSpPr/>
          <p:nvPr/>
        </p:nvSpPr>
        <p:spPr>
          <a:xfrm>
            <a:off x="10808349" y="4326141"/>
            <a:ext cx="153443" cy="125844"/>
          </a:xfrm>
          <a:prstGeom prst="rect">
            <a:avLst/>
          </a:prstGeom>
          <a:solidFill>
            <a:srgbClr val="276B64"/>
          </a:solidFill>
          <a:ln/>
        </p:spPr>
      </p:sp>
      <p:sp>
        <p:nvSpPr>
          <p:cNvPr id="1874" name="Shape 1872"/>
          <p:cNvSpPr/>
          <p:nvPr/>
        </p:nvSpPr>
        <p:spPr>
          <a:xfrm>
            <a:off x="10943504" y="4326141"/>
            <a:ext cx="153443" cy="125844"/>
          </a:xfrm>
          <a:prstGeom prst="rect">
            <a:avLst/>
          </a:prstGeom>
          <a:solidFill>
            <a:srgbClr val="266E62"/>
          </a:solidFill>
          <a:ln/>
        </p:spPr>
      </p:sp>
      <p:sp>
        <p:nvSpPr>
          <p:cNvPr id="1875" name="Shape 1873"/>
          <p:cNvSpPr/>
          <p:nvPr/>
        </p:nvSpPr>
        <p:spPr>
          <a:xfrm>
            <a:off x="11078659" y="4326141"/>
            <a:ext cx="153443" cy="125844"/>
          </a:xfrm>
          <a:prstGeom prst="rect">
            <a:avLst/>
          </a:prstGeom>
          <a:solidFill>
            <a:srgbClr val="267061"/>
          </a:solidFill>
          <a:ln/>
        </p:spPr>
      </p:sp>
      <p:sp>
        <p:nvSpPr>
          <p:cNvPr id="1876" name="Shape 1874"/>
          <p:cNvSpPr/>
          <p:nvPr/>
        </p:nvSpPr>
        <p:spPr>
          <a:xfrm>
            <a:off x="11213815" y="4326141"/>
            <a:ext cx="153443" cy="125844"/>
          </a:xfrm>
          <a:prstGeom prst="rect">
            <a:avLst/>
          </a:prstGeom>
          <a:solidFill>
            <a:srgbClr val="25735F"/>
          </a:solidFill>
          <a:ln/>
        </p:spPr>
      </p:sp>
      <p:sp>
        <p:nvSpPr>
          <p:cNvPr id="1877" name="Shape 1875"/>
          <p:cNvSpPr/>
          <p:nvPr/>
        </p:nvSpPr>
        <p:spPr>
          <a:xfrm>
            <a:off x="11348970" y="4326141"/>
            <a:ext cx="153443" cy="125844"/>
          </a:xfrm>
          <a:prstGeom prst="rect">
            <a:avLst/>
          </a:prstGeom>
          <a:solidFill>
            <a:srgbClr val="25765E"/>
          </a:solidFill>
          <a:ln/>
        </p:spPr>
      </p:sp>
      <p:sp>
        <p:nvSpPr>
          <p:cNvPr id="1878" name="Shape 1876"/>
          <p:cNvSpPr/>
          <p:nvPr/>
        </p:nvSpPr>
        <p:spPr>
          <a:xfrm>
            <a:off x="11484125" y="4326141"/>
            <a:ext cx="135155" cy="125844"/>
          </a:xfrm>
          <a:prstGeom prst="rect">
            <a:avLst/>
          </a:prstGeom>
          <a:solidFill>
            <a:srgbClr val="24785C"/>
          </a:solidFill>
          <a:ln/>
        </p:spPr>
      </p:sp>
      <p:sp>
        <p:nvSpPr>
          <p:cNvPr id="1879" name="Shape 1877"/>
          <p:cNvSpPr/>
          <p:nvPr/>
        </p:nvSpPr>
        <p:spPr>
          <a:xfrm>
            <a:off x="8105242" y="4433697"/>
            <a:ext cx="153443" cy="125844"/>
          </a:xfrm>
          <a:prstGeom prst="rect">
            <a:avLst/>
          </a:prstGeom>
          <a:solidFill>
            <a:srgbClr val="2D337D"/>
          </a:solidFill>
          <a:ln/>
        </p:spPr>
      </p:sp>
      <p:sp>
        <p:nvSpPr>
          <p:cNvPr id="1880" name="Shape 1878"/>
          <p:cNvSpPr/>
          <p:nvPr/>
        </p:nvSpPr>
        <p:spPr>
          <a:xfrm>
            <a:off x="8240397" y="4433697"/>
            <a:ext cx="153443" cy="125844"/>
          </a:xfrm>
          <a:prstGeom prst="rect">
            <a:avLst/>
          </a:prstGeom>
          <a:solidFill>
            <a:srgbClr val="2D357B"/>
          </a:solidFill>
          <a:ln/>
        </p:spPr>
      </p:sp>
      <p:sp>
        <p:nvSpPr>
          <p:cNvPr id="1881" name="Shape 1879"/>
          <p:cNvSpPr/>
          <p:nvPr/>
        </p:nvSpPr>
        <p:spPr>
          <a:xfrm>
            <a:off x="8375552" y="4433697"/>
            <a:ext cx="153443" cy="125844"/>
          </a:xfrm>
          <a:prstGeom prst="rect">
            <a:avLst/>
          </a:prstGeom>
          <a:solidFill>
            <a:srgbClr val="2C387A"/>
          </a:solidFill>
          <a:ln/>
        </p:spPr>
      </p:sp>
      <p:sp>
        <p:nvSpPr>
          <p:cNvPr id="1882" name="Shape 1880"/>
          <p:cNvSpPr/>
          <p:nvPr/>
        </p:nvSpPr>
        <p:spPr>
          <a:xfrm>
            <a:off x="8510708" y="4433697"/>
            <a:ext cx="153443" cy="125844"/>
          </a:xfrm>
          <a:prstGeom prst="rect">
            <a:avLst/>
          </a:prstGeom>
          <a:solidFill>
            <a:srgbClr val="2C3A78"/>
          </a:solidFill>
          <a:ln/>
        </p:spPr>
      </p:sp>
      <p:sp>
        <p:nvSpPr>
          <p:cNvPr id="1883" name="Shape 1881"/>
          <p:cNvSpPr/>
          <p:nvPr/>
        </p:nvSpPr>
        <p:spPr>
          <a:xfrm>
            <a:off x="8645863" y="4433697"/>
            <a:ext cx="153443" cy="125844"/>
          </a:xfrm>
          <a:prstGeom prst="rect">
            <a:avLst/>
          </a:prstGeom>
          <a:solidFill>
            <a:srgbClr val="2B3D77"/>
          </a:solidFill>
          <a:ln/>
        </p:spPr>
      </p:sp>
      <p:sp>
        <p:nvSpPr>
          <p:cNvPr id="1884" name="Shape 1882"/>
          <p:cNvSpPr/>
          <p:nvPr/>
        </p:nvSpPr>
        <p:spPr>
          <a:xfrm>
            <a:off x="8781018" y="4433697"/>
            <a:ext cx="153443" cy="125844"/>
          </a:xfrm>
          <a:prstGeom prst="rect">
            <a:avLst/>
          </a:prstGeom>
          <a:solidFill>
            <a:srgbClr val="2B3F75"/>
          </a:solidFill>
          <a:ln/>
        </p:spPr>
      </p:sp>
      <p:sp>
        <p:nvSpPr>
          <p:cNvPr id="1885" name="Shape 1883"/>
          <p:cNvSpPr/>
          <p:nvPr/>
        </p:nvSpPr>
        <p:spPr>
          <a:xfrm>
            <a:off x="8916174" y="4433697"/>
            <a:ext cx="153443" cy="125844"/>
          </a:xfrm>
          <a:prstGeom prst="rect">
            <a:avLst/>
          </a:prstGeom>
          <a:solidFill>
            <a:srgbClr val="2B4274"/>
          </a:solidFill>
          <a:ln/>
        </p:spPr>
      </p:sp>
      <p:sp>
        <p:nvSpPr>
          <p:cNvPr id="1886" name="Shape 1884"/>
          <p:cNvSpPr/>
          <p:nvPr/>
        </p:nvSpPr>
        <p:spPr>
          <a:xfrm>
            <a:off x="9051329" y="4433697"/>
            <a:ext cx="153443" cy="125844"/>
          </a:xfrm>
          <a:prstGeom prst="rect">
            <a:avLst/>
          </a:prstGeom>
          <a:solidFill>
            <a:srgbClr val="2A4472"/>
          </a:solidFill>
          <a:ln/>
        </p:spPr>
      </p:sp>
      <p:sp>
        <p:nvSpPr>
          <p:cNvPr id="1887" name="Shape 1885"/>
          <p:cNvSpPr/>
          <p:nvPr/>
        </p:nvSpPr>
        <p:spPr>
          <a:xfrm>
            <a:off x="9186484" y="4433697"/>
            <a:ext cx="153443" cy="125844"/>
          </a:xfrm>
          <a:prstGeom prst="rect">
            <a:avLst/>
          </a:prstGeom>
          <a:solidFill>
            <a:srgbClr val="2A4771"/>
          </a:solidFill>
          <a:ln/>
        </p:spPr>
      </p:sp>
      <p:sp>
        <p:nvSpPr>
          <p:cNvPr id="1888" name="Shape 1886"/>
          <p:cNvSpPr/>
          <p:nvPr/>
        </p:nvSpPr>
        <p:spPr>
          <a:xfrm>
            <a:off x="9321640" y="4433697"/>
            <a:ext cx="153443" cy="125844"/>
          </a:xfrm>
          <a:prstGeom prst="rect">
            <a:avLst/>
          </a:prstGeom>
          <a:solidFill>
            <a:srgbClr val="294A6F"/>
          </a:solidFill>
          <a:ln/>
        </p:spPr>
      </p:sp>
      <p:sp>
        <p:nvSpPr>
          <p:cNvPr id="1889" name="Shape 1887"/>
          <p:cNvSpPr/>
          <p:nvPr/>
        </p:nvSpPr>
        <p:spPr>
          <a:xfrm>
            <a:off x="9456795" y="4433697"/>
            <a:ext cx="153443" cy="125844"/>
          </a:xfrm>
          <a:prstGeom prst="rect">
            <a:avLst/>
          </a:prstGeom>
          <a:solidFill>
            <a:srgbClr val="294C6E"/>
          </a:solidFill>
          <a:ln/>
        </p:spPr>
      </p:sp>
      <p:sp>
        <p:nvSpPr>
          <p:cNvPr id="1890" name="Shape 1888"/>
          <p:cNvSpPr/>
          <p:nvPr/>
        </p:nvSpPr>
        <p:spPr>
          <a:xfrm>
            <a:off x="9591950" y="4433697"/>
            <a:ext cx="153443" cy="125844"/>
          </a:xfrm>
          <a:prstGeom prst="rect">
            <a:avLst/>
          </a:prstGeom>
          <a:solidFill>
            <a:srgbClr val="284F6C"/>
          </a:solidFill>
          <a:ln/>
        </p:spPr>
      </p:sp>
      <p:sp>
        <p:nvSpPr>
          <p:cNvPr id="1891" name="Shape 1889"/>
          <p:cNvSpPr/>
          <p:nvPr/>
        </p:nvSpPr>
        <p:spPr>
          <a:xfrm>
            <a:off x="9727106" y="4433697"/>
            <a:ext cx="153443" cy="125844"/>
          </a:xfrm>
          <a:prstGeom prst="rect">
            <a:avLst/>
          </a:prstGeom>
          <a:solidFill>
            <a:srgbClr val="28516B"/>
          </a:solidFill>
          <a:ln/>
        </p:spPr>
      </p:sp>
      <p:sp>
        <p:nvSpPr>
          <p:cNvPr id="1892" name="Shape 1890"/>
          <p:cNvSpPr/>
          <p:nvPr/>
        </p:nvSpPr>
        <p:spPr>
          <a:xfrm>
            <a:off x="9862261" y="4433697"/>
            <a:ext cx="153443" cy="125844"/>
          </a:xfrm>
          <a:prstGeom prst="rect">
            <a:avLst/>
          </a:prstGeom>
          <a:solidFill>
            <a:srgbClr val="285469"/>
          </a:solidFill>
          <a:ln/>
        </p:spPr>
      </p:sp>
      <p:sp>
        <p:nvSpPr>
          <p:cNvPr id="1893" name="Shape 1891"/>
          <p:cNvSpPr/>
          <p:nvPr/>
        </p:nvSpPr>
        <p:spPr>
          <a:xfrm>
            <a:off x="9997417" y="4433697"/>
            <a:ext cx="153443" cy="125844"/>
          </a:xfrm>
          <a:prstGeom prst="rect">
            <a:avLst/>
          </a:prstGeom>
          <a:solidFill>
            <a:srgbClr val="275668"/>
          </a:solidFill>
          <a:ln/>
        </p:spPr>
      </p:sp>
      <p:sp>
        <p:nvSpPr>
          <p:cNvPr id="1894" name="Shape 1892"/>
          <p:cNvSpPr/>
          <p:nvPr/>
        </p:nvSpPr>
        <p:spPr>
          <a:xfrm>
            <a:off x="10132572" y="4433697"/>
            <a:ext cx="153443" cy="125844"/>
          </a:xfrm>
          <a:prstGeom prst="rect">
            <a:avLst/>
          </a:prstGeom>
          <a:solidFill>
            <a:srgbClr val="275966"/>
          </a:solidFill>
          <a:ln/>
        </p:spPr>
      </p:sp>
      <p:sp>
        <p:nvSpPr>
          <p:cNvPr id="1895" name="Shape 1893"/>
          <p:cNvSpPr/>
          <p:nvPr/>
        </p:nvSpPr>
        <p:spPr>
          <a:xfrm>
            <a:off x="10267727" y="4433697"/>
            <a:ext cx="153443" cy="125844"/>
          </a:xfrm>
          <a:prstGeom prst="rect">
            <a:avLst/>
          </a:prstGeom>
          <a:solidFill>
            <a:srgbClr val="265B65"/>
          </a:solidFill>
          <a:ln/>
        </p:spPr>
      </p:sp>
      <p:sp>
        <p:nvSpPr>
          <p:cNvPr id="1896" name="Shape 1894"/>
          <p:cNvSpPr/>
          <p:nvPr/>
        </p:nvSpPr>
        <p:spPr>
          <a:xfrm>
            <a:off x="10402883" y="4433697"/>
            <a:ext cx="153443" cy="125844"/>
          </a:xfrm>
          <a:prstGeom prst="rect">
            <a:avLst/>
          </a:prstGeom>
          <a:solidFill>
            <a:srgbClr val="265E63"/>
          </a:solidFill>
          <a:ln/>
        </p:spPr>
      </p:sp>
      <p:sp>
        <p:nvSpPr>
          <p:cNvPr id="1897" name="Shape 1895"/>
          <p:cNvSpPr/>
          <p:nvPr/>
        </p:nvSpPr>
        <p:spPr>
          <a:xfrm>
            <a:off x="10538038" y="4433697"/>
            <a:ext cx="153443" cy="125844"/>
          </a:xfrm>
          <a:prstGeom prst="rect">
            <a:avLst/>
          </a:prstGeom>
          <a:solidFill>
            <a:srgbClr val="256162"/>
          </a:solidFill>
          <a:ln/>
        </p:spPr>
      </p:sp>
      <p:sp>
        <p:nvSpPr>
          <p:cNvPr id="1898" name="Shape 1896"/>
          <p:cNvSpPr/>
          <p:nvPr/>
        </p:nvSpPr>
        <p:spPr>
          <a:xfrm>
            <a:off x="10673193" y="4433697"/>
            <a:ext cx="153443" cy="125844"/>
          </a:xfrm>
          <a:prstGeom prst="rect">
            <a:avLst/>
          </a:prstGeom>
          <a:solidFill>
            <a:srgbClr val="256360"/>
          </a:solidFill>
          <a:ln/>
        </p:spPr>
      </p:sp>
      <p:sp>
        <p:nvSpPr>
          <p:cNvPr id="1899" name="Shape 1897"/>
          <p:cNvSpPr/>
          <p:nvPr/>
        </p:nvSpPr>
        <p:spPr>
          <a:xfrm>
            <a:off x="10808349" y="4433697"/>
            <a:ext cx="153443" cy="125844"/>
          </a:xfrm>
          <a:prstGeom prst="rect">
            <a:avLst/>
          </a:prstGeom>
          <a:solidFill>
            <a:srgbClr val="25665F"/>
          </a:solidFill>
          <a:ln/>
        </p:spPr>
      </p:sp>
      <p:sp>
        <p:nvSpPr>
          <p:cNvPr id="1900" name="Shape 1898"/>
          <p:cNvSpPr/>
          <p:nvPr/>
        </p:nvSpPr>
        <p:spPr>
          <a:xfrm>
            <a:off x="10943504" y="4433697"/>
            <a:ext cx="153443" cy="125844"/>
          </a:xfrm>
          <a:prstGeom prst="rect">
            <a:avLst/>
          </a:prstGeom>
          <a:solidFill>
            <a:srgbClr val="24685D"/>
          </a:solidFill>
          <a:ln/>
        </p:spPr>
      </p:sp>
      <p:sp>
        <p:nvSpPr>
          <p:cNvPr id="1901" name="Shape 1899"/>
          <p:cNvSpPr/>
          <p:nvPr/>
        </p:nvSpPr>
        <p:spPr>
          <a:xfrm>
            <a:off x="11078659" y="4433697"/>
            <a:ext cx="153443" cy="125844"/>
          </a:xfrm>
          <a:prstGeom prst="rect">
            <a:avLst/>
          </a:prstGeom>
          <a:solidFill>
            <a:srgbClr val="246B5C"/>
          </a:solidFill>
          <a:ln/>
        </p:spPr>
      </p:sp>
      <p:sp>
        <p:nvSpPr>
          <p:cNvPr id="1902" name="Shape 1900"/>
          <p:cNvSpPr/>
          <p:nvPr/>
        </p:nvSpPr>
        <p:spPr>
          <a:xfrm>
            <a:off x="11213815" y="4433697"/>
            <a:ext cx="153443" cy="125844"/>
          </a:xfrm>
          <a:prstGeom prst="rect">
            <a:avLst/>
          </a:prstGeom>
          <a:solidFill>
            <a:srgbClr val="236D5A"/>
          </a:solidFill>
          <a:ln/>
        </p:spPr>
      </p:sp>
      <p:sp>
        <p:nvSpPr>
          <p:cNvPr id="1903" name="Shape 1901"/>
          <p:cNvSpPr/>
          <p:nvPr/>
        </p:nvSpPr>
        <p:spPr>
          <a:xfrm>
            <a:off x="11348970" y="4433697"/>
            <a:ext cx="153443" cy="125844"/>
          </a:xfrm>
          <a:prstGeom prst="rect">
            <a:avLst/>
          </a:prstGeom>
          <a:solidFill>
            <a:srgbClr val="237059"/>
          </a:solidFill>
          <a:ln/>
        </p:spPr>
      </p:sp>
      <p:sp>
        <p:nvSpPr>
          <p:cNvPr id="1904" name="Shape 1902"/>
          <p:cNvSpPr/>
          <p:nvPr/>
        </p:nvSpPr>
        <p:spPr>
          <a:xfrm>
            <a:off x="11484125" y="4433697"/>
            <a:ext cx="135155" cy="125844"/>
          </a:xfrm>
          <a:prstGeom prst="rect">
            <a:avLst/>
          </a:prstGeom>
          <a:solidFill>
            <a:srgbClr val="227257"/>
          </a:solidFill>
          <a:ln/>
        </p:spPr>
      </p:sp>
      <p:sp>
        <p:nvSpPr>
          <p:cNvPr id="1905" name="Shape 1903"/>
          <p:cNvSpPr/>
          <p:nvPr/>
        </p:nvSpPr>
        <p:spPr>
          <a:xfrm>
            <a:off x="8105242" y="4541253"/>
            <a:ext cx="153443" cy="125844"/>
          </a:xfrm>
          <a:prstGeom prst="rect">
            <a:avLst/>
          </a:prstGeom>
          <a:solidFill>
            <a:srgbClr val="2B3076"/>
          </a:solidFill>
          <a:ln/>
        </p:spPr>
      </p:sp>
      <p:sp>
        <p:nvSpPr>
          <p:cNvPr id="1906" name="Shape 1904"/>
          <p:cNvSpPr/>
          <p:nvPr/>
        </p:nvSpPr>
        <p:spPr>
          <a:xfrm>
            <a:off x="8240397" y="4541253"/>
            <a:ext cx="153443" cy="125844"/>
          </a:xfrm>
          <a:prstGeom prst="rect">
            <a:avLst/>
          </a:prstGeom>
          <a:solidFill>
            <a:srgbClr val="2B3375"/>
          </a:solidFill>
          <a:ln/>
        </p:spPr>
      </p:sp>
      <p:sp>
        <p:nvSpPr>
          <p:cNvPr id="1907" name="Shape 1905"/>
          <p:cNvSpPr/>
          <p:nvPr/>
        </p:nvSpPr>
        <p:spPr>
          <a:xfrm>
            <a:off x="8375552" y="4541253"/>
            <a:ext cx="153443" cy="125844"/>
          </a:xfrm>
          <a:prstGeom prst="rect">
            <a:avLst/>
          </a:prstGeom>
          <a:solidFill>
            <a:srgbClr val="2A3573"/>
          </a:solidFill>
          <a:ln/>
        </p:spPr>
      </p:sp>
      <p:sp>
        <p:nvSpPr>
          <p:cNvPr id="1908" name="Shape 1906"/>
          <p:cNvSpPr/>
          <p:nvPr/>
        </p:nvSpPr>
        <p:spPr>
          <a:xfrm>
            <a:off x="8510708" y="4541253"/>
            <a:ext cx="153443" cy="125844"/>
          </a:xfrm>
          <a:prstGeom prst="rect">
            <a:avLst/>
          </a:prstGeom>
          <a:solidFill>
            <a:srgbClr val="2A3772"/>
          </a:solidFill>
          <a:ln/>
        </p:spPr>
      </p:sp>
      <p:sp>
        <p:nvSpPr>
          <p:cNvPr id="1909" name="Shape 1907"/>
          <p:cNvSpPr/>
          <p:nvPr/>
        </p:nvSpPr>
        <p:spPr>
          <a:xfrm>
            <a:off x="8645863" y="4541253"/>
            <a:ext cx="153443" cy="125844"/>
          </a:xfrm>
          <a:prstGeom prst="rect">
            <a:avLst/>
          </a:prstGeom>
          <a:solidFill>
            <a:srgbClr val="293A71"/>
          </a:solidFill>
          <a:ln/>
        </p:spPr>
      </p:sp>
      <p:sp>
        <p:nvSpPr>
          <p:cNvPr id="1910" name="Shape 1908"/>
          <p:cNvSpPr/>
          <p:nvPr/>
        </p:nvSpPr>
        <p:spPr>
          <a:xfrm>
            <a:off x="8781018" y="4541253"/>
            <a:ext cx="153443" cy="125844"/>
          </a:xfrm>
          <a:prstGeom prst="rect">
            <a:avLst/>
          </a:prstGeom>
          <a:solidFill>
            <a:srgbClr val="293C6F"/>
          </a:solidFill>
          <a:ln/>
        </p:spPr>
      </p:sp>
      <p:sp>
        <p:nvSpPr>
          <p:cNvPr id="1911" name="Shape 1909"/>
          <p:cNvSpPr/>
          <p:nvPr/>
        </p:nvSpPr>
        <p:spPr>
          <a:xfrm>
            <a:off x="8916174" y="4541253"/>
            <a:ext cx="153443" cy="125844"/>
          </a:xfrm>
          <a:prstGeom prst="rect">
            <a:avLst/>
          </a:prstGeom>
          <a:solidFill>
            <a:srgbClr val="293E6E"/>
          </a:solidFill>
          <a:ln/>
        </p:spPr>
      </p:sp>
      <p:sp>
        <p:nvSpPr>
          <p:cNvPr id="1912" name="Shape 1910"/>
          <p:cNvSpPr/>
          <p:nvPr/>
        </p:nvSpPr>
        <p:spPr>
          <a:xfrm>
            <a:off x="9051329" y="4541253"/>
            <a:ext cx="153443" cy="125844"/>
          </a:xfrm>
          <a:prstGeom prst="rect">
            <a:avLst/>
          </a:prstGeom>
          <a:solidFill>
            <a:srgbClr val="28416C"/>
          </a:solidFill>
          <a:ln/>
        </p:spPr>
      </p:sp>
      <p:sp>
        <p:nvSpPr>
          <p:cNvPr id="1913" name="Shape 1911"/>
          <p:cNvSpPr/>
          <p:nvPr/>
        </p:nvSpPr>
        <p:spPr>
          <a:xfrm>
            <a:off x="9186484" y="4541253"/>
            <a:ext cx="153443" cy="125844"/>
          </a:xfrm>
          <a:prstGeom prst="rect">
            <a:avLst/>
          </a:prstGeom>
          <a:solidFill>
            <a:srgbClr val="28436B"/>
          </a:solidFill>
          <a:ln/>
        </p:spPr>
      </p:sp>
      <p:sp>
        <p:nvSpPr>
          <p:cNvPr id="1914" name="Shape 1912"/>
          <p:cNvSpPr/>
          <p:nvPr/>
        </p:nvSpPr>
        <p:spPr>
          <a:xfrm>
            <a:off x="9321640" y="4541253"/>
            <a:ext cx="153443" cy="125844"/>
          </a:xfrm>
          <a:prstGeom prst="rect">
            <a:avLst/>
          </a:prstGeom>
          <a:solidFill>
            <a:srgbClr val="27466A"/>
          </a:solidFill>
          <a:ln/>
        </p:spPr>
      </p:sp>
      <p:sp>
        <p:nvSpPr>
          <p:cNvPr id="1915" name="Shape 1913"/>
          <p:cNvSpPr/>
          <p:nvPr/>
        </p:nvSpPr>
        <p:spPr>
          <a:xfrm>
            <a:off x="9456795" y="4541253"/>
            <a:ext cx="153443" cy="125844"/>
          </a:xfrm>
          <a:prstGeom prst="rect">
            <a:avLst/>
          </a:prstGeom>
          <a:solidFill>
            <a:srgbClr val="274868"/>
          </a:solidFill>
          <a:ln/>
        </p:spPr>
      </p:sp>
      <p:sp>
        <p:nvSpPr>
          <p:cNvPr id="1916" name="Shape 1914"/>
          <p:cNvSpPr/>
          <p:nvPr/>
        </p:nvSpPr>
        <p:spPr>
          <a:xfrm>
            <a:off x="9591950" y="4541253"/>
            <a:ext cx="153443" cy="125844"/>
          </a:xfrm>
          <a:prstGeom prst="rect">
            <a:avLst/>
          </a:prstGeom>
          <a:solidFill>
            <a:srgbClr val="264B67"/>
          </a:solidFill>
          <a:ln/>
        </p:spPr>
      </p:sp>
      <p:sp>
        <p:nvSpPr>
          <p:cNvPr id="1917" name="Shape 1915"/>
          <p:cNvSpPr/>
          <p:nvPr/>
        </p:nvSpPr>
        <p:spPr>
          <a:xfrm>
            <a:off x="9727106" y="4541253"/>
            <a:ext cx="153443" cy="125844"/>
          </a:xfrm>
          <a:prstGeom prst="rect">
            <a:avLst/>
          </a:prstGeom>
          <a:solidFill>
            <a:srgbClr val="264D65"/>
          </a:solidFill>
          <a:ln/>
        </p:spPr>
      </p:sp>
      <p:sp>
        <p:nvSpPr>
          <p:cNvPr id="1918" name="Shape 1916"/>
          <p:cNvSpPr/>
          <p:nvPr/>
        </p:nvSpPr>
        <p:spPr>
          <a:xfrm>
            <a:off x="9862261" y="4541253"/>
            <a:ext cx="153443" cy="125844"/>
          </a:xfrm>
          <a:prstGeom prst="rect">
            <a:avLst/>
          </a:prstGeom>
          <a:solidFill>
            <a:srgbClr val="264F64"/>
          </a:solidFill>
          <a:ln/>
        </p:spPr>
      </p:sp>
      <p:sp>
        <p:nvSpPr>
          <p:cNvPr id="1919" name="Shape 1917"/>
          <p:cNvSpPr/>
          <p:nvPr/>
        </p:nvSpPr>
        <p:spPr>
          <a:xfrm>
            <a:off x="9997417" y="4541253"/>
            <a:ext cx="153443" cy="125844"/>
          </a:xfrm>
          <a:prstGeom prst="rect">
            <a:avLst/>
          </a:prstGeom>
          <a:solidFill>
            <a:srgbClr val="255262"/>
          </a:solidFill>
          <a:ln/>
        </p:spPr>
      </p:sp>
      <p:sp>
        <p:nvSpPr>
          <p:cNvPr id="1920" name="Shape 1918"/>
          <p:cNvSpPr/>
          <p:nvPr/>
        </p:nvSpPr>
        <p:spPr>
          <a:xfrm>
            <a:off x="10132572" y="4541253"/>
            <a:ext cx="153443" cy="125844"/>
          </a:xfrm>
          <a:prstGeom prst="rect">
            <a:avLst/>
          </a:prstGeom>
          <a:solidFill>
            <a:srgbClr val="255461"/>
          </a:solidFill>
          <a:ln/>
        </p:spPr>
      </p:sp>
      <p:sp>
        <p:nvSpPr>
          <p:cNvPr id="1921" name="Shape 1919"/>
          <p:cNvSpPr/>
          <p:nvPr/>
        </p:nvSpPr>
        <p:spPr>
          <a:xfrm>
            <a:off x="10267727" y="4541253"/>
            <a:ext cx="153443" cy="125844"/>
          </a:xfrm>
          <a:prstGeom prst="rect">
            <a:avLst/>
          </a:prstGeom>
          <a:solidFill>
            <a:srgbClr val="245760"/>
          </a:solidFill>
          <a:ln/>
        </p:spPr>
      </p:sp>
      <p:sp>
        <p:nvSpPr>
          <p:cNvPr id="1922" name="Shape 1920"/>
          <p:cNvSpPr/>
          <p:nvPr/>
        </p:nvSpPr>
        <p:spPr>
          <a:xfrm>
            <a:off x="10402883" y="4541253"/>
            <a:ext cx="153443" cy="125844"/>
          </a:xfrm>
          <a:prstGeom prst="rect">
            <a:avLst/>
          </a:prstGeom>
          <a:solidFill>
            <a:srgbClr val="24595E"/>
          </a:solidFill>
          <a:ln/>
        </p:spPr>
      </p:sp>
      <p:sp>
        <p:nvSpPr>
          <p:cNvPr id="1923" name="Shape 1921"/>
          <p:cNvSpPr/>
          <p:nvPr/>
        </p:nvSpPr>
        <p:spPr>
          <a:xfrm>
            <a:off x="10538038" y="4541253"/>
            <a:ext cx="153443" cy="125844"/>
          </a:xfrm>
          <a:prstGeom prst="rect">
            <a:avLst/>
          </a:prstGeom>
          <a:solidFill>
            <a:srgbClr val="235C5D"/>
          </a:solidFill>
          <a:ln/>
        </p:spPr>
      </p:sp>
      <p:sp>
        <p:nvSpPr>
          <p:cNvPr id="1924" name="Shape 1922"/>
          <p:cNvSpPr/>
          <p:nvPr/>
        </p:nvSpPr>
        <p:spPr>
          <a:xfrm>
            <a:off x="10673193" y="4541253"/>
            <a:ext cx="153443" cy="125844"/>
          </a:xfrm>
          <a:prstGeom prst="rect">
            <a:avLst/>
          </a:prstGeom>
          <a:solidFill>
            <a:srgbClr val="235E5B"/>
          </a:solidFill>
          <a:ln/>
        </p:spPr>
      </p:sp>
      <p:sp>
        <p:nvSpPr>
          <p:cNvPr id="1925" name="Shape 1923"/>
          <p:cNvSpPr/>
          <p:nvPr/>
        </p:nvSpPr>
        <p:spPr>
          <a:xfrm>
            <a:off x="10808349" y="4541253"/>
            <a:ext cx="153443" cy="125844"/>
          </a:xfrm>
          <a:prstGeom prst="rect">
            <a:avLst/>
          </a:prstGeom>
          <a:solidFill>
            <a:srgbClr val="23615A"/>
          </a:solidFill>
          <a:ln/>
        </p:spPr>
      </p:sp>
      <p:sp>
        <p:nvSpPr>
          <p:cNvPr id="1926" name="Shape 1924"/>
          <p:cNvSpPr/>
          <p:nvPr/>
        </p:nvSpPr>
        <p:spPr>
          <a:xfrm>
            <a:off x="10943504" y="4541253"/>
            <a:ext cx="153443" cy="125844"/>
          </a:xfrm>
          <a:prstGeom prst="rect">
            <a:avLst/>
          </a:prstGeom>
          <a:solidFill>
            <a:srgbClr val="236358"/>
          </a:solidFill>
          <a:ln/>
        </p:spPr>
      </p:sp>
      <p:sp>
        <p:nvSpPr>
          <p:cNvPr id="1927" name="Shape 1925"/>
          <p:cNvSpPr/>
          <p:nvPr/>
        </p:nvSpPr>
        <p:spPr>
          <a:xfrm>
            <a:off x="11078659" y="4541253"/>
            <a:ext cx="153443" cy="125844"/>
          </a:xfrm>
          <a:prstGeom prst="rect">
            <a:avLst/>
          </a:prstGeom>
          <a:solidFill>
            <a:srgbClr val="226557"/>
          </a:solidFill>
          <a:ln/>
        </p:spPr>
      </p:sp>
      <p:sp>
        <p:nvSpPr>
          <p:cNvPr id="1928" name="Shape 1926"/>
          <p:cNvSpPr/>
          <p:nvPr/>
        </p:nvSpPr>
        <p:spPr>
          <a:xfrm>
            <a:off x="11213815" y="4541253"/>
            <a:ext cx="153443" cy="125844"/>
          </a:xfrm>
          <a:prstGeom prst="rect">
            <a:avLst/>
          </a:prstGeom>
          <a:solidFill>
            <a:srgbClr val="226856"/>
          </a:solidFill>
          <a:ln/>
        </p:spPr>
      </p:sp>
      <p:sp>
        <p:nvSpPr>
          <p:cNvPr id="1929" name="Shape 1927"/>
          <p:cNvSpPr/>
          <p:nvPr/>
        </p:nvSpPr>
        <p:spPr>
          <a:xfrm>
            <a:off x="11348970" y="4541253"/>
            <a:ext cx="153443" cy="125844"/>
          </a:xfrm>
          <a:prstGeom prst="rect">
            <a:avLst/>
          </a:prstGeom>
          <a:solidFill>
            <a:srgbClr val="216A54"/>
          </a:solidFill>
          <a:ln/>
        </p:spPr>
      </p:sp>
      <p:sp>
        <p:nvSpPr>
          <p:cNvPr id="1930" name="Shape 1928"/>
          <p:cNvSpPr/>
          <p:nvPr/>
        </p:nvSpPr>
        <p:spPr>
          <a:xfrm>
            <a:off x="11484125" y="4541253"/>
            <a:ext cx="135155" cy="125844"/>
          </a:xfrm>
          <a:prstGeom prst="rect">
            <a:avLst/>
          </a:prstGeom>
          <a:solidFill>
            <a:srgbClr val="216C53"/>
          </a:solidFill>
          <a:ln/>
        </p:spPr>
      </p:sp>
      <p:sp>
        <p:nvSpPr>
          <p:cNvPr id="1931" name="Shape 1929"/>
          <p:cNvSpPr/>
          <p:nvPr/>
        </p:nvSpPr>
        <p:spPr>
          <a:xfrm>
            <a:off x="8105242" y="4648810"/>
            <a:ext cx="153443" cy="125844"/>
          </a:xfrm>
          <a:prstGeom prst="rect">
            <a:avLst/>
          </a:prstGeom>
          <a:solidFill>
            <a:srgbClr val="292E70"/>
          </a:solidFill>
          <a:ln/>
        </p:spPr>
      </p:sp>
      <p:sp>
        <p:nvSpPr>
          <p:cNvPr id="1932" name="Shape 1930"/>
          <p:cNvSpPr/>
          <p:nvPr/>
        </p:nvSpPr>
        <p:spPr>
          <a:xfrm>
            <a:off x="8240397" y="4648810"/>
            <a:ext cx="153443" cy="125844"/>
          </a:xfrm>
          <a:prstGeom prst="rect">
            <a:avLst/>
          </a:prstGeom>
          <a:solidFill>
            <a:srgbClr val="28306E"/>
          </a:solidFill>
          <a:ln/>
        </p:spPr>
      </p:sp>
      <p:sp>
        <p:nvSpPr>
          <p:cNvPr id="1933" name="Shape 1931"/>
          <p:cNvSpPr/>
          <p:nvPr/>
        </p:nvSpPr>
        <p:spPr>
          <a:xfrm>
            <a:off x="8375552" y="4648810"/>
            <a:ext cx="153443" cy="125844"/>
          </a:xfrm>
          <a:prstGeom prst="rect">
            <a:avLst/>
          </a:prstGeom>
          <a:solidFill>
            <a:srgbClr val="28326D"/>
          </a:solidFill>
          <a:ln/>
        </p:spPr>
      </p:sp>
      <p:sp>
        <p:nvSpPr>
          <p:cNvPr id="1934" name="Shape 1932"/>
          <p:cNvSpPr/>
          <p:nvPr/>
        </p:nvSpPr>
        <p:spPr>
          <a:xfrm>
            <a:off x="8510708" y="4648810"/>
            <a:ext cx="153443" cy="125844"/>
          </a:xfrm>
          <a:prstGeom prst="rect">
            <a:avLst/>
          </a:prstGeom>
          <a:solidFill>
            <a:srgbClr val="27346C"/>
          </a:solidFill>
          <a:ln/>
        </p:spPr>
      </p:sp>
      <p:sp>
        <p:nvSpPr>
          <p:cNvPr id="1935" name="Shape 1933"/>
          <p:cNvSpPr/>
          <p:nvPr/>
        </p:nvSpPr>
        <p:spPr>
          <a:xfrm>
            <a:off x="8645863" y="4648810"/>
            <a:ext cx="153443" cy="125844"/>
          </a:xfrm>
          <a:prstGeom prst="rect">
            <a:avLst/>
          </a:prstGeom>
          <a:solidFill>
            <a:srgbClr val="27376A"/>
          </a:solidFill>
          <a:ln/>
        </p:spPr>
      </p:sp>
      <p:sp>
        <p:nvSpPr>
          <p:cNvPr id="1936" name="Shape 1934"/>
          <p:cNvSpPr/>
          <p:nvPr/>
        </p:nvSpPr>
        <p:spPr>
          <a:xfrm>
            <a:off x="8781018" y="4648810"/>
            <a:ext cx="153443" cy="125844"/>
          </a:xfrm>
          <a:prstGeom prst="rect">
            <a:avLst/>
          </a:prstGeom>
          <a:solidFill>
            <a:srgbClr val="263969"/>
          </a:solidFill>
          <a:ln/>
        </p:spPr>
      </p:sp>
      <p:sp>
        <p:nvSpPr>
          <p:cNvPr id="1937" name="Shape 1935"/>
          <p:cNvSpPr/>
          <p:nvPr/>
        </p:nvSpPr>
        <p:spPr>
          <a:xfrm>
            <a:off x="8916174" y="4648810"/>
            <a:ext cx="153443" cy="125844"/>
          </a:xfrm>
          <a:prstGeom prst="rect">
            <a:avLst/>
          </a:prstGeom>
          <a:solidFill>
            <a:srgbClr val="263B68"/>
          </a:solidFill>
          <a:ln/>
        </p:spPr>
      </p:sp>
      <p:sp>
        <p:nvSpPr>
          <p:cNvPr id="1938" name="Shape 1936"/>
          <p:cNvSpPr/>
          <p:nvPr/>
        </p:nvSpPr>
        <p:spPr>
          <a:xfrm>
            <a:off x="9051329" y="4648810"/>
            <a:ext cx="153443" cy="125844"/>
          </a:xfrm>
          <a:prstGeom prst="rect">
            <a:avLst/>
          </a:prstGeom>
          <a:solidFill>
            <a:srgbClr val="263D66"/>
          </a:solidFill>
          <a:ln/>
        </p:spPr>
      </p:sp>
      <p:sp>
        <p:nvSpPr>
          <p:cNvPr id="1939" name="Shape 1937"/>
          <p:cNvSpPr/>
          <p:nvPr/>
        </p:nvSpPr>
        <p:spPr>
          <a:xfrm>
            <a:off x="9186484" y="4648810"/>
            <a:ext cx="153443" cy="125844"/>
          </a:xfrm>
          <a:prstGeom prst="rect">
            <a:avLst/>
          </a:prstGeom>
          <a:solidFill>
            <a:srgbClr val="263F65"/>
          </a:solidFill>
          <a:ln/>
        </p:spPr>
      </p:sp>
      <p:sp>
        <p:nvSpPr>
          <p:cNvPr id="1940" name="Shape 1938"/>
          <p:cNvSpPr/>
          <p:nvPr/>
        </p:nvSpPr>
        <p:spPr>
          <a:xfrm>
            <a:off x="9321640" y="4648810"/>
            <a:ext cx="153443" cy="125844"/>
          </a:xfrm>
          <a:prstGeom prst="rect">
            <a:avLst/>
          </a:prstGeom>
          <a:solidFill>
            <a:srgbClr val="254264"/>
          </a:solidFill>
          <a:ln/>
        </p:spPr>
      </p:sp>
      <p:sp>
        <p:nvSpPr>
          <p:cNvPr id="1941" name="Shape 1939"/>
          <p:cNvSpPr/>
          <p:nvPr/>
        </p:nvSpPr>
        <p:spPr>
          <a:xfrm>
            <a:off x="9456795" y="4648810"/>
            <a:ext cx="153443" cy="125844"/>
          </a:xfrm>
          <a:prstGeom prst="rect">
            <a:avLst/>
          </a:prstGeom>
          <a:solidFill>
            <a:srgbClr val="254462"/>
          </a:solidFill>
          <a:ln/>
        </p:spPr>
      </p:sp>
      <p:sp>
        <p:nvSpPr>
          <p:cNvPr id="1942" name="Shape 1940"/>
          <p:cNvSpPr/>
          <p:nvPr/>
        </p:nvSpPr>
        <p:spPr>
          <a:xfrm>
            <a:off x="9591950" y="4648810"/>
            <a:ext cx="153443" cy="125844"/>
          </a:xfrm>
          <a:prstGeom prst="rect">
            <a:avLst/>
          </a:prstGeom>
          <a:solidFill>
            <a:srgbClr val="244761"/>
          </a:solidFill>
          <a:ln/>
        </p:spPr>
      </p:sp>
      <p:sp>
        <p:nvSpPr>
          <p:cNvPr id="1943" name="Shape 1941"/>
          <p:cNvSpPr/>
          <p:nvPr/>
        </p:nvSpPr>
        <p:spPr>
          <a:xfrm>
            <a:off x="9727106" y="4648810"/>
            <a:ext cx="153443" cy="125844"/>
          </a:xfrm>
          <a:prstGeom prst="rect">
            <a:avLst/>
          </a:prstGeom>
          <a:solidFill>
            <a:srgbClr val="244960"/>
          </a:solidFill>
          <a:ln/>
        </p:spPr>
      </p:sp>
      <p:sp>
        <p:nvSpPr>
          <p:cNvPr id="1944" name="Shape 1942"/>
          <p:cNvSpPr/>
          <p:nvPr/>
        </p:nvSpPr>
        <p:spPr>
          <a:xfrm>
            <a:off x="9862261" y="4648810"/>
            <a:ext cx="153443" cy="125844"/>
          </a:xfrm>
          <a:prstGeom prst="rect">
            <a:avLst/>
          </a:prstGeom>
          <a:solidFill>
            <a:srgbClr val="244B5E"/>
          </a:solidFill>
          <a:ln/>
        </p:spPr>
      </p:sp>
      <p:sp>
        <p:nvSpPr>
          <p:cNvPr id="1945" name="Shape 1943"/>
          <p:cNvSpPr/>
          <p:nvPr/>
        </p:nvSpPr>
        <p:spPr>
          <a:xfrm>
            <a:off x="9997417" y="4648810"/>
            <a:ext cx="153443" cy="125844"/>
          </a:xfrm>
          <a:prstGeom prst="rect">
            <a:avLst/>
          </a:prstGeom>
          <a:solidFill>
            <a:srgbClr val="234D5D"/>
          </a:solidFill>
          <a:ln/>
        </p:spPr>
      </p:sp>
      <p:sp>
        <p:nvSpPr>
          <p:cNvPr id="1946" name="Shape 1944"/>
          <p:cNvSpPr/>
          <p:nvPr/>
        </p:nvSpPr>
        <p:spPr>
          <a:xfrm>
            <a:off x="10132572" y="4648810"/>
            <a:ext cx="153443" cy="125844"/>
          </a:xfrm>
          <a:prstGeom prst="rect">
            <a:avLst/>
          </a:prstGeom>
          <a:solidFill>
            <a:srgbClr val="23505C"/>
          </a:solidFill>
          <a:ln/>
        </p:spPr>
      </p:sp>
      <p:sp>
        <p:nvSpPr>
          <p:cNvPr id="1947" name="Shape 1945"/>
          <p:cNvSpPr/>
          <p:nvPr/>
        </p:nvSpPr>
        <p:spPr>
          <a:xfrm>
            <a:off x="10267727" y="4648810"/>
            <a:ext cx="153443" cy="125844"/>
          </a:xfrm>
          <a:prstGeom prst="rect">
            <a:avLst/>
          </a:prstGeom>
          <a:solidFill>
            <a:srgbClr val="22525A"/>
          </a:solidFill>
          <a:ln/>
        </p:spPr>
      </p:sp>
      <p:sp>
        <p:nvSpPr>
          <p:cNvPr id="1948" name="Shape 1946"/>
          <p:cNvSpPr/>
          <p:nvPr/>
        </p:nvSpPr>
        <p:spPr>
          <a:xfrm>
            <a:off x="10402883" y="4648810"/>
            <a:ext cx="153443" cy="125844"/>
          </a:xfrm>
          <a:prstGeom prst="rect">
            <a:avLst/>
          </a:prstGeom>
          <a:solidFill>
            <a:srgbClr val="225459"/>
          </a:solidFill>
          <a:ln/>
        </p:spPr>
      </p:sp>
      <p:sp>
        <p:nvSpPr>
          <p:cNvPr id="1949" name="Shape 1947"/>
          <p:cNvSpPr/>
          <p:nvPr/>
        </p:nvSpPr>
        <p:spPr>
          <a:xfrm>
            <a:off x="10538038" y="4648810"/>
            <a:ext cx="153443" cy="125844"/>
          </a:xfrm>
          <a:prstGeom prst="rect">
            <a:avLst/>
          </a:prstGeom>
          <a:solidFill>
            <a:srgbClr val="225758"/>
          </a:solidFill>
          <a:ln/>
        </p:spPr>
      </p:sp>
      <p:sp>
        <p:nvSpPr>
          <p:cNvPr id="1950" name="Shape 1948"/>
          <p:cNvSpPr/>
          <p:nvPr/>
        </p:nvSpPr>
        <p:spPr>
          <a:xfrm>
            <a:off x="10673193" y="4648810"/>
            <a:ext cx="153443" cy="125844"/>
          </a:xfrm>
          <a:prstGeom prst="rect">
            <a:avLst/>
          </a:prstGeom>
          <a:solidFill>
            <a:srgbClr val="225956"/>
          </a:solidFill>
          <a:ln/>
        </p:spPr>
      </p:sp>
      <p:sp>
        <p:nvSpPr>
          <p:cNvPr id="1951" name="Shape 1949"/>
          <p:cNvSpPr/>
          <p:nvPr/>
        </p:nvSpPr>
        <p:spPr>
          <a:xfrm>
            <a:off x="10808349" y="4648810"/>
            <a:ext cx="153443" cy="125844"/>
          </a:xfrm>
          <a:prstGeom prst="rect">
            <a:avLst/>
          </a:prstGeom>
          <a:solidFill>
            <a:srgbClr val="215B55"/>
          </a:solidFill>
          <a:ln/>
        </p:spPr>
      </p:sp>
      <p:sp>
        <p:nvSpPr>
          <p:cNvPr id="1952" name="Shape 1950"/>
          <p:cNvSpPr/>
          <p:nvPr/>
        </p:nvSpPr>
        <p:spPr>
          <a:xfrm>
            <a:off x="10943504" y="4648810"/>
            <a:ext cx="153443" cy="125844"/>
          </a:xfrm>
          <a:prstGeom prst="rect">
            <a:avLst/>
          </a:prstGeom>
          <a:solidFill>
            <a:srgbClr val="215D54"/>
          </a:solidFill>
          <a:ln/>
        </p:spPr>
      </p:sp>
      <p:sp>
        <p:nvSpPr>
          <p:cNvPr id="1953" name="Shape 1951"/>
          <p:cNvSpPr/>
          <p:nvPr/>
        </p:nvSpPr>
        <p:spPr>
          <a:xfrm>
            <a:off x="11078659" y="4648810"/>
            <a:ext cx="153443" cy="125844"/>
          </a:xfrm>
          <a:prstGeom prst="rect">
            <a:avLst/>
          </a:prstGeom>
          <a:solidFill>
            <a:srgbClr val="206052"/>
          </a:solidFill>
          <a:ln/>
        </p:spPr>
      </p:sp>
      <p:sp>
        <p:nvSpPr>
          <p:cNvPr id="1954" name="Shape 1952"/>
          <p:cNvSpPr/>
          <p:nvPr/>
        </p:nvSpPr>
        <p:spPr>
          <a:xfrm>
            <a:off x="11213815" y="4648810"/>
            <a:ext cx="153443" cy="125844"/>
          </a:xfrm>
          <a:prstGeom prst="rect">
            <a:avLst/>
          </a:prstGeom>
          <a:solidFill>
            <a:srgbClr val="206251"/>
          </a:solidFill>
          <a:ln/>
        </p:spPr>
      </p:sp>
      <p:sp>
        <p:nvSpPr>
          <p:cNvPr id="1955" name="Shape 1953"/>
          <p:cNvSpPr/>
          <p:nvPr/>
        </p:nvSpPr>
        <p:spPr>
          <a:xfrm>
            <a:off x="11348970" y="4648810"/>
            <a:ext cx="153443" cy="125844"/>
          </a:xfrm>
          <a:prstGeom prst="rect">
            <a:avLst/>
          </a:prstGeom>
          <a:solidFill>
            <a:srgbClr val="1F6450"/>
          </a:solidFill>
          <a:ln/>
        </p:spPr>
      </p:sp>
      <p:sp>
        <p:nvSpPr>
          <p:cNvPr id="1956" name="Shape 1954"/>
          <p:cNvSpPr/>
          <p:nvPr/>
        </p:nvSpPr>
        <p:spPr>
          <a:xfrm>
            <a:off x="11484125" y="4648810"/>
            <a:ext cx="135155" cy="125844"/>
          </a:xfrm>
          <a:prstGeom prst="rect">
            <a:avLst/>
          </a:prstGeom>
          <a:solidFill>
            <a:srgbClr val="1F664E"/>
          </a:solidFill>
          <a:ln/>
        </p:spPr>
      </p:sp>
      <p:sp>
        <p:nvSpPr>
          <p:cNvPr id="1957" name="Shape 1955"/>
          <p:cNvSpPr/>
          <p:nvPr/>
        </p:nvSpPr>
        <p:spPr>
          <a:xfrm>
            <a:off x="8105242" y="4756366"/>
            <a:ext cx="153443" cy="125844"/>
          </a:xfrm>
          <a:prstGeom prst="rect">
            <a:avLst/>
          </a:prstGeom>
          <a:solidFill>
            <a:srgbClr val="262B69"/>
          </a:solidFill>
          <a:ln/>
        </p:spPr>
      </p:sp>
      <p:sp>
        <p:nvSpPr>
          <p:cNvPr id="1958" name="Shape 1956"/>
          <p:cNvSpPr/>
          <p:nvPr/>
        </p:nvSpPr>
        <p:spPr>
          <a:xfrm>
            <a:off x="8240397" y="4756366"/>
            <a:ext cx="153443" cy="125844"/>
          </a:xfrm>
          <a:prstGeom prst="rect">
            <a:avLst/>
          </a:prstGeom>
          <a:solidFill>
            <a:srgbClr val="262D68"/>
          </a:solidFill>
          <a:ln/>
        </p:spPr>
      </p:sp>
      <p:sp>
        <p:nvSpPr>
          <p:cNvPr id="1959" name="Shape 1957"/>
          <p:cNvSpPr/>
          <p:nvPr/>
        </p:nvSpPr>
        <p:spPr>
          <a:xfrm>
            <a:off x="8375552" y="4756366"/>
            <a:ext cx="153443" cy="125844"/>
          </a:xfrm>
          <a:prstGeom prst="rect">
            <a:avLst/>
          </a:prstGeom>
          <a:solidFill>
            <a:srgbClr val="252F67"/>
          </a:solidFill>
          <a:ln/>
        </p:spPr>
      </p:sp>
      <p:sp>
        <p:nvSpPr>
          <p:cNvPr id="1960" name="Shape 1958"/>
          <p:cNvSpPr/>
          <p:nvPr/>
        </p:nvSpPr>
        <p:spPr>
          <a:xfrm>
            <a:off x="8510708" y="4756366"/>
            <a:ext cx="153443" cy="125844"/>
          </a:xfrm>
          <a:prstGeom prst="rect">
            <a:avLst/>
          </a:prstGeom>
          <a:solidFill>
            <a:srgbClr val="253165"/>
          </a:solidFill>
          <a:ln/>
        </p:spPr>
      </p:sp>
      <p:sp>
        <p:nvSpPr>
          <p:cNvPr id="1961" name="Shape 1959"/>
          <p:cNvSpPr/>
          <p:nvPr/>
        </p:nvSpPr>
        <p:spPr>
          <a:xfrm>
            <a:off x="8645863" y="4756366"/>
            <a:ext cx="153443" cy="125844"/>
          </a:xfrm>
          <a:prstGeom prst="rect">
            <a:avLst/>
          </a:prstGeom>
          <a:solidFill>
            <a:srgbClr val="253364"/>
          </a:solidFill>
          <a:ln/>
        </p:spPr>
      </p:sp>
      <p:sp>
        <p:nvSpPr>
          <p:cNvPr id="1962" name="Shape 1960"/>
          <p:cNvSpPr/>
          <p:nvPr/>
        </p:nvSpPr>
        <p:spPr>
          <a:xfrm>
            <a:off x="8781018" y="4756366"/>
            <a:ext cx="153443" cy="125844"/>
          </a:xfrm>
          <a:prstGeom prst="rect">
            <a:avLst/>
          </a:prstGeom>
          <a:solidFill>
            <a:srgbClr val="243563"/>
          </a:solidFill>
          <a:ln/>
        </p:spPr>
      </p:sp>
      <p:sp>
        <p:nvSpPr>
          <p:cNvPr id="1963" name="Shape 1961"/>
          <p:cNvSpPr/>
          <p:nvPr/>
        </p:nvSpPr>
        <p:spPr>
          <a:xfrm>
            <a:off x="8916174" y="4756366"/>
            <a:ext cx="153443" cy="125844"/>
          </a:xfrm>
          <a:prstGeom prst="rect">
            <a:avLst/>
          </a:prstGeom>
          <a:solidFill>
            <a:srgbClr val="243862"/>
          </a:solidFill>
          <a:ln/>
        </p:spPr>
      </p:sp>
      <p:sp>
        <p:nvSpPr>
          <p:cNvPr id="1964" name="Shape 1962"/>
          <p:cNvSpPr/>
          <p:nvPr/>
        </p:nvSpPr>
        <p:spPr>
          <a:xfrm>
            <a:off x="9051329" y="4756366"/>
            <a:ext cx="153443" cy="125844"/>
          </a:xfrm>
          <a:prstGeom prst="rect">
            <a:avLst/>
          </a:prstGeom>
          <a:solidFill>
            <a:srgbClr val="243A60"/>
          </a:solidFill>
          <a:ln/>
        </p:spPr>
      </p:sp>
      <p:sp>
        <p:nvSpPr>
          <p:cNvPr id="1965" name="Shape 1963"/>
          <p:cNvSpPr/>
          <p:nvPr/>
        </p:nvSpPr>
        <p:spPr>
          <a:xfrm>
            <a:off x="9186484" y="4756366"/>
            <a:ext cx="153443" cy="125844"/>
          </a:xfrm>
          <a:prstGeom prst="rect">
            <a:avLst/>
          </a:prstGeom>
          <a:solidFill>
            <a:srgbClr val="233C5F"/>
          </a:solidFill>
          <a:ln/>
        </p:spPr>
      </p:sp>
      <p:sp>
        <p:nvSpPr>
          <p:cNvPr id="1966" name="Shape 1964"/>
          <p:cNvSpPr/>
          <p:nvPr/>
        </p:nvSpPr>
        <p:spPr>
          <a:xfrm>
            <a:off x="9321640" y="4756366"/>
            <a:ext cx="153443" cy="125844"/>
          </a:xfrm>
          <a:prstGeom prst="rect">
            <a:avLst/>
          </a:prstGeom>
          <a:solidFill>
            <a:srgbClr val="233E5E"/>
          </a:solidFill>
          <a:ln/>
        </p:spPr>
      </p:sp>
      <p:sp>
        <p:nvSpPr>
          <p:cNvPr id="1967" name="Shape 1965"/>
          <p:cNvSpPr/>
          <p:nvPr/>
        </p:nvSpPr>
        <p:spPr>
          <a:xfrm>
            <a:off x="9456795" y="4756366"/>
            <a:ext cx="153443" cy="125844"/>
          </a:xfrm>
          <a:prstGeom prst="rect">
            <a:avLst/>
          </a:prstGeom>
          <a:solidFill>
            <a:srgbClr val="22405D"/>
          </a:solidFill>
          <a:ln/>
        </p:spPr>
      </p:sp>
      <p:sp>
        <p:nvSpPr>
          <p:cNvPr id="1968" name="Shape 1966"/>
          <p:cNvSpPr/>
          <p:nvPr/>
        </p:nvSpPr>
        <p:spPr>
          <a:xfrm>
            <a:off x="9591950" y="4756366"/>
            <a:ext cx="153443" cy="125844"/>
          </a:xfrm>
          <a:prstGeom prst="rect">
            <a:avLst/>
          </a:prstGeom>
          <a:solidFill>
            <a:srgbClr val="22425B"/>
          </a:solidFill>
          <a:ln/>
        </p:spPr>
      </p:sp>
      <p:sp>
        <p:nvSpPr>
          <p:cNvPr id="1969" name="Shape 1967"/>
          <p:cNvSpPr/>
          <p:nvPr/>
        </p:nvSpPr>
        <p:spPr>
          <a:xfrm>
            <a:off x="9727106" y="4756366"/>
            <a:ext cx="153443" cy="125844"/>
          </a:xfrm>
          <a:prstGeom prst="rect">
            <a:avLst/>
          </a:prstGeom>
          <a:solidFill>
            <a:srgbClr val="22455A"/>
          </a:solidFill>
          <a:ln/>
        </p:spPr>
      </p:sp>
      <p:sp>
        <p:nvSpPr>
          <p:cNvPr id="1970" name="Shape 1968"/>
          <p:cNvSpPr/>
          <p:nvPr/>
        </p:nvSpPr>
        <p:spPr>
          <a:xfrm>
            <a:off x="9862261" y="4756366"/>
            <a:ext cx="153443" cy="125844"/>
          </a:xfrm>
          <a:prstGeom prst="rect">
            <a:avLst/>
          </a:prstGeom>
          <a:solidFill>
            <a:srgbClr val="224759"/>
          </a:solidFill>
          <a:ln/>
        </p:spPr>
      </p:sp>
      <p:sp>
        <p:nvSpPr>
          <p:cNvPr id="1971" name="Shape 1969"/>
          <p:cNvSpPr/>
          <p:nvPr/>
        </p:nvSpPr>
        <p:spPr>
          <a:xfrm>
            <a:off x="9997417" y="4756366"/>
            <a:ext cx="153443" cy="125844"/>
          </a:xfrm>
          <a:prstGeom prst="rect">
            <a:avLst/>
          </a:prstGeom>
          <a:solidFill>
            <a:srgbClr val="214957"/>
          </a:solidFill>
          <a:ln/>
        </p:spPr>
      </p:sp>
      <p:sp>
        <p:nvSpPr>
          <p:cNvPr id="1972" name="Shape 1970"/>
          <p:cNvSpPr/>
          <p:nvPr/>
        </p:nvSpPr>
        <p:spPr>
          <a:xfrm>
            <a:off x="10132572" y="4756366"/>
            <a:ext cx="153443" cy="125844"/>
          </a:xfrm>
          <a:prstGeom prst="rect">
            <a:avLst/>
          </a:prstGeom>
          <a:solidFill>
            <a:srgbClr val="214B56"/>
          </a:solidFill>
          <a:ln/>
        </p:spPr>
      </p:sp>
      <p:sp>
        <p:nvSpPr>
          <p:cNvPr id="1973" name="Shape 1971"/>
          <p:cNvSpPr/>
          <p:nvPr/>
        </p:nvSpPr>
        <p:spPr>
          <a:xfrm>
            <a:off x="10267727" y="4756366"/>
            <a:ext cx="153443" cy="125844"/>
          </a:xfrm>
          <a:prstGeom prst="rect">
            <a:avLst/>
          </a:prstGeom>
          <a:solidFill>
            <a:srgbClr val="204D55"/>
          </a:solidFill>
          <a:ln/>
        </p:spPr>
      </p:sp>
      <p:sp>
        <p:nvSpPr>
          <p:cNvPr id="1974" name="Shape 1972"/>
          <p:cNvSpPr/>
          <p:nvPr/>
        </p:nvSpPr>
        <p:spPr>
          <a:xfrm>
            <a:off x="10402883" y="4756366"/>
            <a:ext cx="153443" cy="125844"/>
          </a:xfrm>
          <a:prstGeom prst="rect">
            <a:avLst/>
          </a:prstGeom>
          <a:solidFill>
            <a:srgbClr val="204F54"/>
          </a:solidFill>
          <a:ln/>
        </p:spPr>
      </p:sp>
      <p:sp>
        <p:nvSpPr>
          <p:cNvPr id="1975" name="Shape 1973"/>
          <p:cNvSpPr/>
          <p:nvPr/>
        </p:nvSpPr>
        <p:spPr>
          <a:xfrm>
            <a:off x="10538038" y="4756366"/>
            <a:ext cx="153443" cy="125844"/>
          </a:xfrm>
          <a:prstGeom prst="rect">
            <a:avLst/>
          </a:prstGeom>
          <a:solidFill>
            <a:srgbClr val="205252"/>
          </a:solidFill>
          <a:ln/>
        </p:spPr>
      </p:sp>
      <p:sp>
        <p:nvSpPr>
          <p:cNvPr id="1976" name="Shape 1974"/>
          <p:cNvSpPr/>
          <p:nvPr/>
        </p:nvSpPr>
        <p:spPr>
          <a:xfrm>
            <a:off x="10673193" y="4756366"/>
            <a:ext cx="153443" cy="125844"/>
          </a:xfrm>
          <a:prstGeom prst="rect">
            <a:avLst/>
          </a:prstGeom>
          <a:solidFill>
            <a:srgbClr val="205451"/>
          </a:solidFill>
          <a:ln/>
        </p:spPr>
      </p:sp>
      <p:sp>
        <p:nvSpPr>
          <p:cNvPr id="1977" name="Shape 1975"/>
          <p:cNvSpPr/>
          <p:nvPr/>
        </p:nvSpPr>
        <p:spPr>
          <a:xfrm>
            <a:off x="10808349" y="4756366"/>
            <a:ext cx="153443" cy="125844"/>
          </a:xfrm>
          <a:prstGeom prst="rect">
            <a:avLst/>
          </a:prstGeom>
          <a:solidFill>
            <a:srgbClr val="1F5650"/>
          </a:solidFill>
          <a:ln/>
        </p:spPr>
      </p:sp>
      <p:sp>
        <p:nvSpPr>
          <p:cNvPr id="1978" name="Shape 1976"/>
          <p:cNvSpPr/>
          <p:nvPr/>
        </p:nvSpPr>
        <p:spPr>
          <a:xfrm>
            <a:off x="10943504" y="4756366"/>
            <a:ext cx="153443" cy="125844"/>
          </a:xfrm>
          <a:prstGeom prst="rect">
            <a:avLst/>
          </a:prstGeom>
          <a:solidFill>
            <a:srgbClr val="1F584F"/>
          </a:solidFill>
          <a:ln/>
        </p:spPr>
      </p:sp>
      <p:sp>
        <p:nvSpPr>
          <p:cNvPr id="1979" name="Shape 1977"/>
          <p:cNvSpPr/>
          <p:nvPr/>
        </p:nvSpPr>
        <p:spPr>
          <a:xfrm>
            <a:off x="11078659" y="4756366"/>
            <a:ext cx="153443" cy="125844"/>
          </a:xfrm>
          <a:prstGeom prst="rect">
            <a:avLst/>
          </a:prstGeom>
          <a:solidFill>
            <a:srgbClr val="1E5A4D"/>
          </a:solidFill>
          <a:ln/>
        </p:spPr>
      </p:sp>
      <p:sp>
        <p:nvSpPr>
          <p:cNvPr id="1980" name="Shape 1978"/>
          <p:cNvSpPr/>
          <p:nvPr/>
        </p:nvSpPr>
        <p:spPr>
          <a:xfrm>
            <a:off x="11213815" y="4756366"/>
            <a:ext cx="153443" cy="125844"/>
          </a:xfrm>
          <a:prstGeom prst="rect">
            <a:avLst/>
          </a:prstGeom>
          <a:solidFill>
            <a:srgbClr val="1E5C4C"/>
          </a:solidFill>
          <a:ln/>
        </p:spPr>
      </p:sp>
      <p:sp>
        <p:nvSpPr>
          <p:cNvPr id="1981" name="Shape 1979"/>
          <p:cNvSpPr/>
          <p:nvPr/>
        </p:nvSpPr>
        <p:spPr>
          <a:xfrm>
            <a:off x="11348970" y="4756366"/>
            <a:ext cx="153443" cy="125844"/>
          </a:xfrm>
          <a:prstGeom prst="rect">
            <a:avLst/>
          </a:prstGeom>
          <a:solidFill>
            <a:srgbClr val="1D5E4B"/>
          </a:solidFill>
          <a:ln/>
        </p:spPr>
      </p:sp>
      <p:sp>
        <p:nvSpPr>
          <p:cNvPr id="1982" name="Shape 1980"/>
          <p:cNvSpPr/>
          <p:nvPr/>
        </p:nvSpPr>
        <p:spPr>
          <a:xfrm>
            <a:off x="11484125" y="4756366"/>
            <a:ext cx="135155" cy="125844"/>
          </a:xfrm>
          <a:prstGeom prst="rect">
            <a:avLst/>
          </a:prstGeom>
          <a:solidFill>
            <a:srgbClr val="1D604A"/>
          </a:solidFill>
          <a:ln/>
        </p:spPr>
      </p:sp>
      <p:sp>
        <p:nvSpPr>
          <p:cNvPr id="1983" name="Shape 1981"/>
          <p:cNvSpPr/>
          <p:nvPr/>
        </p:nvSpPr>
        <p:spPr>
          <a:xfrm>
            <a:off x="8105242" y="4863922"/>
            <a:ext cx="153443" cy="125844"/>
          </a:xfrm>
          <a:prstGeom prst="rect">
            <a:avLst/>
          </a:prstGeom>
          <a:solidFill>
            <a:srgbClr val="242863"/>
          </a:solidFill>
          <a:ln/>
        </p:spPr>
      </p:sp>
      <p:sp>
        <p:nvSpPr>
          <p:cNvPr id="1984" name="Shape 1982"/>
          <p:cNvSpPr/>
          <p:nvPr/>
        </p:nvSpPr>
        <p:spPr>
          <a:xfrm>
            <a:off x="8240397" y="4863922"/>
            <a:ext cx="153443" cy="125844"/>
          </a:xfrm>
          <a:prstGeom prst="rect">
            <a:avLst/>
          </a:prstGeom>
          <a:solidFill>
            <a:srgbClr val="232A61"/>
          </a:solidFill>
          <a:ln/>
        </p:spPr>
      </p:sp>
      <p:sp>
        <p:nvSpPr>
          <p:cNvPr id="1985" name="Shape 1983"/>
          <p:cNvSpPr/>
          <p:nvPr/>
        </p:nvSpPr>
        <p:spPr>
          <a:xfrm>
            <a:off x="8375552" y="4863922"/>
            <a:ext cx="153443" cy="125844"/>
          </a:xfrm>
          <a:prstGeom prst="rect">
            <a:avLst/>
          </a:prstGeom>
          <a:solidFill>
            <a:srgbClr val="232C60"/>
          </a:solidFill>
          <a:ln/>
        </p:spPr>
      </p:sp>
      <p:sp>
        <p:nvSpPr>
          <p:cNvPr id="1986" name="Shape 1984"/>
          <p:cNvSpPr/>
          <p:nvPr/>
        </p:nvSpPr>
        <p:spPr>
          <a:xfrm>
            <a:off x="8510708" y="4863922"/>
            <a:ext cx="153443" cy="125844"/>
          </a:xfrm>
          <a:prstGeom prst="rect">
            <a:avLst/>
          </a:prstGeom>
          <a:solidFill>
            <a:srgbClr val="232E5F"/>
          </a:solidFill>
          <a:ln/>
        </p:spPr>
      </p:sp>
      <p:sp>
        <p:nvSpPr>
          <p:cNvPr id="1987" name="Shape 1985"/>
          <p:cNvSpPr/>
          <p:nvPr/>
        </p:nvSpPr>
        <p:spPr>
          <a:xfrm>
            <a:off x="8645863" y="4863922"/>
            <a:ext cx="153443" cy="125844"/>
          </a:xfrm>
          <a:prstGeom prst="rect">
            <a:avLst/>
          </a:prstGeom>
          <a:solidFill>
            <a:srgbClr val="22305E"/>
          </a:solidFill>
          <a:ln/>
        </p:spPr>
      </p:sp>
      <p:sp>
        <p:nvSpPr>
          <p:cNvPr id="1988" name="Shape 1986"/>
          <p:cNvSpPr/>
          <p:nvPr/>
        </p:nvSpPr>
        <p:spPr>
          <a:xfrm>
            <a:off x="8781018" y="4863922"/>
            <a:ext cx="153443" cy="125844"/>
          </a:xfrm>
          <a:prstGeom prst="rect">
            <a:avLst/>
          </a:prstGeom>
          <a:solidFill>
            <a:srgbClr val="22325D"/>
          </a:solidFill>
          <a:ln/>
        </p:spPr>
      </p:sp>
      <p:sp>
        <p:nvSpPr>
          <p:cNvPr id="1989" name="Shape 1987"/>
          <p:cNvSpPr/>
          <p:nvPr/>
        </p:nvSpPr>
        <p:spPr>
          <a:xfrm>
            <a:off x="8916174" y="4863922"/>
            <a:ext cx="153443" cy="125844"/>
          </a:xfrm>
          <a:prstGeom prst="rect">
            <a:avLst/>
          </a:prstGeom>
          <a:solidFill>
            <a:srgbClr val="22345B"/>
          </a:solidFill>
          <a:ln/>
        </p:spPr>
      </p:sp>
      <p:sp>
        <p:nvSpPr>
          <p:cNvPr id="1990" name="Shape 1988"/>
          <p:cNvSpPr/>
          <p:nvPr/>
        </p:nvSpPr>
        <p:spPr>
          <a:xfrm>
            <a:off x="9051329" y="4863922"/>
            <a:ext cx="153443" cy="125844"/>
          </a:xfrm>
          <a:prstGeom prst="rect">
            <a:avLst/>
          </a:prstGeom>
          <a:solidFill>
            <a:srgbClr val="22365A"/>
          </a:solidFill>
          <a:ln/>
        </p:spPr>
      </p:sp>
      <p:sp>
        <p:nvSpPr>
          <p:cNvPr id="1991" name="Shape 1989"/>
          <p:cNvSpPr/>
          <p:nvPr/>
        </p:nvSpPr>
        <p:spPr>
          <a:xfrm>
            <a:off x="9186484" y="4863922"/>
            <a:ext cx="153443" cy="125844"/>
          </a:xfrm>
          <a:prstGeom prst="rect">
            <a:avLst/>
          </a:prstGeom>
          <a:solidFill>
            <a:srgbClr val="213859"/>
          </a:solidFill>
          <a:ln/>
        </p:spPr>
      </p:sp>
      <p:sp>
        <p:nvSpPr>
          <p:cNvPr id="1992" name="Shape 1990"/>
          <p:cNvSpPr/>
          <p:nvPr/>
        </p:nvSpPr>
        <p:spPr>
          <a:xfrm>
            <a:off x="9321640" y="4863922"/>
            <a:ext cx="153443" cy="125844"/>
          </a:xfrm>
          <a:prstGeom prst="rect">
            <a:avLst/>
          </a:prstGeom>
          <a:solidFill>
            <a:srgbClr val="213A58"/>
          </a:solidFill>
          <a:ln/>
        </p:spPr>
      </p:sp>
      <p:sp>
        <p:nvSpPr>
          <p:cNvPr id="1993" name="Shape 1991"/>
          <p:cNvSpPr/>
          <p:nvPr/>
        </p:nvSpPr>
        <p:spPr>
          <a:xfrm>
            <a:off x="9456795" y="4863922"/>
            <a:ext cx="153443" cy="125844"/>
          </a:xfrm>
          <a:prstGeom prst="rect">
            <a:avLst/>
          </a:prstGeom>
          <a:solidFill>
            <a:srgbClr val="203C57"/>
          </a:solidFill>
          <a:ln/>
        </p:spPr>
      </p:sp>
      <p:sp>
        <p:nvSpPr>
          <p:cNvPr id="1994" name="Shape 1992"/>
          <p:cNvSpPr/>
          <p:nvPr/>
        </p:nvSpPr>
        <p:spPr>
          <a:xfrm>
            <a:off x="9591950" y="4863922"/>
            <a:ext cx="153443" cy="125844"/>
          </a:xfrm>
          <a:prstGeom prst="rect">
            <a:avLst/>
          </a:prstGeom>
          <a:solidFill>
            <a:srgbClr val="203E56"/>
          </a:solidFill>
          <a:ln/>
        </p:spPr>
      </p:sp>
      <p:sp>
        <p:nvSpPr>
          <p:cNvPr id="1995" name="Shape 1993"/>
          <p:cNvSpPr/>
          <p:nvPr/>
        </p:nvSpPr>
        <p:spPr>
          <a:xfrm>
            <a:off x="9727106" y="4863922"/>
            <a:ext cx="153443" cy="125844"/>
          </a:xfrm>
          <a:prstGeom prst="rect">
            <a:avLst/>
          </a:prstGeom>
          <a:solidFill>
            <a:srgbClr val="204054"/>
          </a:solidFill>
          <a:ln/>
        </p:spPr>
      </p:sp>
      <p:sp>
        <p:nvSpPr>
          <p:cNvPr id="1996" name="Shape 1994"/>
          <p:cNvSpPr/>
          <p:nvPr/>
        </p:nvSpPr>
        <p:spPr>
          <a:xfrm>
            <a:off x="9862261" y="4863922"/>
            <a:ext cx="153443" cy="125844"/>
          </a:xfrm>
          <a:prstGeom prst="rect">
            <a:avLst/>
          </a:prstGeom>
          <a:solidFill>
            <a:srgbClr val="204253"/>
          </a:solidFill>
          <a:ln/>
        </p:spPr>
      </p:sp>
      <p:sp>
        <p:nvSpPr>
          <p:cNvPr id="1997" name="Shape 1995"/>
          <p:cNvSpPr/>
          <p:nvPr/>
        </p:nvSpPr>
        <p:spPr>
          <a:xfrm>
            <a:off x="9997417" y="4863922"/>
            <a:ext cx="153443" cy="125844"/>
          </a:xfrm>
          <a:prstGeom prst="rect">
            <a:avLst/>
          </a:prstGeom>
          <a:solidFill>
            <a:srgbClr val="1F4452"/>
          </a:solidFill>
          <a:ln/>
        </p:spPr>
      </p:sp>
      <p:sp>
        <p:nvSpPr>
          <p:cNvPr id="1998" name="Shape 1996"/>
          <p:cNvSpPr/>
          <p:nvPr/>
        </p:nvSpPr>
        <p:spPr>
          <a:xfrm>
            <a:off x="10132572" y="4863922"/>
            <a:ext cx="153443" cy="125844"/>
          </a:xfrm>
          <a:prstGeom prst="rect">
            <a:avLst/>
          </a:prstGeom>
          <a:solidFill>
            <a:srgbClr val="1F4651"/>
          </a:solidFill>
          <a:ln/>
        </p:spPr>
      </p:sp>
      <p:sp>
        <p:nvSpPr>
          <p:cNvPr id="1999" name="Shape 1997"/>
          <p:cNvSpPr/>
          <p:nvPr/>
        </p:nvSpPr>
        <p:spPr>
          <a:xfrm>
            <a:off x="10267727" y="4863922"/>
            <a:ext cx="153443" cy="125844"/>
          </a:xfrm>
          <a:prstGeom prst="rect">
            <a:avLst/>
          </a:prstGeom>
          <a:solidFill>
            <a:srgbClr val="1E4850"/>
          </a:solidFill>
          <a:ln/>
        </p:spPr>
      </p:sp>
      <p:sp>
        <p:nvSpPr>
          <p:cNvPr id="2000" name="Shape 1998"/>
          <p:cNvSpPr/>
          <p:nvPr/>
        </p:nvSpPr>
        <p:spPr>
          <a:xfrm>
            <a:off x="10402883" y="4863922"/>
            <a:ext cx="153443" cy="125844"/>
          </a:xfrm>
          <a:prstGeom prst="rect">
            <a:avLst/>
          </a:prstGeom>
          <a:solidFill>
            <a:srgbClr val="1E4B4E"/>
          </a:solidFill>
          <a:ln/>
        </p:spPr>
      </p:sp>
      <p:sp>
        <p:nvSpPr>
          <p:cNvPr id="2001" name="Shape 1999"/>
          <p:cNvSpPr/>
          <p:nvPr/>
        </p:nvSpPr>
        <p:spPr>
          <a:xfrm>
            <a:off x="10538038" y="4863922"/>
            <a:ext cx="153443" cy="125844"/>
          </a:xfrm>
          <a:prstGeom prst="rect">
            <a:avLst/>
          </a:prstGeom>
          <a:solidFill>
            <a:srgbClr val="1E4D4D"/>
          </a:solidFill>
          <a:ln/>
        </p:spPr>
      </p:sp>
      <p:sp>
        <p:nvSpPr>
          <p:cNvPr id="2002" name="Shape 2000"/>
          <p:cNvSpPr/>
          <p:nvPr/>
        </p:nvSpPr>
        <p:spPr>
          <a:xfrm>
            <a:off x="10673193" y="4863922"/>
            <a:ext cx="153443" cy="125844"/>
          </a:xfrm>
          <a:prstGeom prst="rect">
            <a:avLst/>
          </a:prstGeom>
          <a:solidFill>
            <a:srgbClr val="1E4E4C"/>
          </a:solidFill>
          <a:ln/>
        </p:spPr>
      </p:sp>
      <p:sp>
        <p:nvSpPr>
          <p:cNvPr id="2003" name="Shape 2001"/>
          <p:cNvSpPr/>
          <p:nvPr/>
        </p:nvSpPr>
        <p:spPr>
          <a:xfrm>
            <a:off x="10808349" y="4863922"/>
            <a:ext cx="153443" cy="125844"/>
          </a:xfrm>
          <a:prstGeom prst="rect">
            <a:avLst/>
          </a:prstGeom>
          <a:solidFill>
            <a:srgbClr val="1D504B"/>
          </a:solidFill>
          <a:ln/>
        </p:spPr>
      </p:sp>
      <p:sp>
        <p:nvSpPr>
          <p:cNvPr id="2004" name="Shape 2002"/>
          <p:cNvSpPr/>
          <p:nvPr/>
        </p:nvSpPr>
        <p:spPr>
          <a:xfrm>
            <a:off x="10943504" y="4863922"/>
            <a:ext cx="153443" cy="125844"/>
          </a:xfrm>
          <a:prstGeom prst="rect">
            <a:avLst/>
          </a:prstGeom>
          <a:solidFill>
            <a:srgbClr val="1D524A"/>
          </a:solidFill>
          <a:ln/>
        </p:spPr>
      </p:sp>
      <p:sp>
        <p:nvSpPr>
          <p:cNvPr id="2005" name="Shape 2003"/>
          <p:cNvSpPr/>
          <p:nvPr/>
        </p:nvSpPr>
        <p:spPr>
          <a:xfrm>
            <a:off x="11078659" y="4863922"/>
            <a:ext cx="153443" cy="125844"/>
          </a:xfrm>
          <a:prstGeom prst="rect">
            <a:avLst/>
          </a:prstGeom>
          <a:solidFill>
            <a:srgbClr val="1C5449"/>
          </a:solidFill>
          <a:ln/>
        </p:spPr>
      </p:sp>
      <p:sp>
        <p:nvSpPr>
          <p:cNvPr id="2006" name="Shape 2004"/>
          <p:cNvSpPr/>
          <p:nvPr/>
        </p:nvSpPr>
        <p:spPr>
          <a:xfrm>
            <a:off x="11213815" y="4863922"/>
            <a:ext cx="153443" cy="125844"/>
          </a:xfrm>
          <a:prstGeom prst="rect">
            <a:avLst/>
          </a:prstGeom>
          <a:solidFill>
            <a:srgbClr val="1C5647"/>
          </a:solidFill>
          <a:ln/>
        </p:spPr>
      </p:sp>
      <p:sp>
        <p:nvSpPr>
          <p:cNvPr id="2007" name="Shape 2005"/>
          <p:cNvSpPr/>
          <p:nvPr/>
        </p:nvSpPr>
        <p:spPr>
          <a:xfrm>
            <a:off x="11348970" y="4863922"/>
            <a:ext cx="153443" cy="125844"/>
          </a:xfrm>
          <a:prstGeom prst="rect">
            <a:avLst/>
          </a:prstGeom>
          <a:solidFill>
            <a:srgbClr val="1C5846"/>
          </a:solidFill>
          <a:ln/>
        </p:spPr>
      </p:sp>
      <p:sp>
        <p:nvSpPr>
          <p:cNvPr id="2008" name="Shape 2006"/>
          <p:cNvSpPr/>
          <p:nvPr/>
        </p:nvSpPr>
        <p:spPr>
          <a:xfrm>
            <a:off x="11484125" y="4863922"/>
            <a:ext cx="135155" cy="125844"/>
          </a:xfrm>
          <a:prstGeom prst="rect">
            <a:avLst/>
          </a:prstGeom>
          <a:solidFill>
            <a:srgbClr val="1B5A45"/>
          </a:solidFill>
          <a:ln/>
        </p:spPr>
      </p:sp>
      <p:sp>
        <p:nvSpPr>
          <p:cNvPr id="2009" name="Shape 2007"/>
          <p:cNvSpPr/>
          <p:nvPr/>
        </p:nvSpPr>
        <p:spPr>
          <a:xfrm>
            <a:off x="8105242" y="4971479"/>
            <a:ext cx="153443" cy="125844"/>
          </a:xfrm>
          <a:prstGeom prst="rect">
            <a:avLst/>
          </a:prstGeom>
          <a:solidFill>
            <a:srgbClr val="21265C"/>
          </a:solidFill>
          <a:ln/>
        </p:spPr>
      </p:sp>
      <p:sp>
        <p:nvSpPr>
          <p:cNvPr id="2010" name="Shape 2008"/>
          <p:cNvSpPr/>
          <p:nvPr/>
        </p:nvSpPr>
        <p:spPr>
          <a:xfrm>
            <a:off x="8240397" y="4971479"/>
            <a:ext cx="153443" cy="125844"/>
          </a:xfrm>
          <a:prstGeom prst="rect">
            <a:avLst/>
          </a:prstGeom>
          <a:solidFill>
            <a:srgbClr val="21275B"/>
          </a:solidFill>
          <a:ln/>
        </p:spPr>
      </p:sp>
      <p:sp>
        <p:nvSpPr>
          <p:cNvPr id="2011" name="Shape 2009"/>
          <p:cNvSpPr/>
          <p:nvPr/>
        </p:nvSpPr>
        <p:spPr>
          <a:xfrm>
            <a:off x="8375552" y="4971479"/>
            <a:ext cx="153443" cy="125844"/>
          </a:xfrm>
          <a:prstGeom prst="rect">
            <a:avLst/>
          </a:prstGeom>
          <a:solidFill>
            <a:srgbClr val="21295A"/>
          </a:solidFill>
          <a:ln/>
        </p:spPr>
      </p:sp>
      <p:sp>
        <p:nvSpPr>
          <p:cNvPr id="2012" name="Shape 2010"/>
          <p:cNvSpPr/>
          <p:nvPr/>
        </p:nvSpPr>
        <p:spPr>
          <a:xfrm>
            <a:off x="8510708" y="4971479"/>
            <a:ext cx="153443" cy="125844"/>
          </a:xfrm>
          <a:prstGeom prst="rect">
            <a:avLst/>
          </a:prstGeom>
          <a:solidFill>
            <a:srgbClr val="202B59"/>
          </a:solidFill>
          <a:ln/>
        </p:spPr>
      </p:sp>
      <p:sp>
        <p:nvSpPr>
          <p:cNvPr id="2013" name="Shape 2011"/>
          <p:cNvSpPr/>
          <p:nvPr/>
        </p:nvSpPr>
        <p:spPr>
          <a:xfrm>
            <a:off x="8645863" y="4971479"/>
            <a:ext cx="153443" cy="125844"/>
          </a:xfrm>
          <a:prstGeom prst="rect">
            <a:avLst/>
          </a:prstGeom>
          <a:solidFill>
            <a:srgbClr val="202D58"/>
          </a:solidFill>
          <a:ln/>
        </p:spPr>
      </p:sp>
      <p:sp>
        <p:nvSpPr>
          <p:cNvPr id="2014" name="Shape 2012"/>
          <p:cNvSpPr/>
          <p:nvPr/>
        </p:nvSpPr>
        <p:spPr>
          <a:xfrm>
            <a:off x="8781018" y="4971479"/>
            <a:ext cx="153443" cy="125844"/>
          </a:xfrm>
          <a:prstGeom prst="rect">
            <a:avLst/>
          </a:prstGeom>
          <a:solidFill>
            <a:srgbClr val="202F57"/>
          </a:solidFill>
          <a:ln/>
        </p:spPr>
      </p:sp>
      <p:sp>
        <p:nvSpPr>
          <p:cNvPr id="2015" name="Shape 2013"/>
          <p:cNvSpPr/>
          <p:nvPr/>
        </p:nvSpPr>
        <p:spPr>
          <a:xfrm>
            <a:off x="8916174" y="4971479"/>
            <a:ext cx="153443" cy="125844"/>
          </a:xfrm>
          <a:prstGeom prst="rect">
            <a:avLst/>
          </a:prstGeom>
          <a:solidFill>
            <a:srgbClr val="203155"/>
          </a:solidFill>
          <a:ln/>
        </p:spPr>
      </p:sp>
      <p:sp>
        <p:nvSpPr>
          <p:cNvPr id="2016" name="Shape 2014"/>
          <p:cNvSpPr/>
          <p:nvPr/>
        </p:nvSpPr>
        <p:spPr>
          <a:xfrm>
            <a:off x="9051329" y="4971479"/>
            <a:ext cx="153443" cy="125844"/>
          </a:xfrm>
          <a:prstGeom prst="rect">
            <a:avLst/>
          </a:prstGeom>
          <a:solidFill>
            <a:srgbClr val="1F3254"/>
          </a:solidFill>
          <a:ln/>
        </p:spPr>
      </p:sp>
      <p:sp>
        <p:nvSpPr>
          <p:cNvPr id="2017" name="Shape 2015"/>
          <p:cNvSpPr/>
          <p:nvPr/>
        </p:nvSpPr>
        <p:spPr>
          <a:xfrm>
            <a:off x="9186484" y="4971479"/>
            <a:ext cx="153443" cy="125844"/>
          </a:xfrm>
          <a:prstGeom prst="rect">
            <a:avLst/>
          </a:prstGeom>
          <a:solidFill>
            <a:srgbClr val="1F3453"/>
          </a:solidFill>
          <a:ln/>
        </p:spPr>
      </p:sp>
      <p:sp>
        <p:nvSpPr>
          <p:cNvPr id="2018" name="Shape 2016"/>
          <p:cNvSpPr/>
          <p:nvPr/>
        </p:nvSpPr>
        <p:spPr>
          <a:xfrm>
            <a:off x="9321640" y="4971479"/>
            <a:ext cx="153443" cy="125844"/>
          </a:xfrm>
          <a:prstGeom prst="rect">
            <a:avLst/>
          </a:prstGeom>
          <a:solidFill>
            <a:srgbClr val="1F3652"/>
          </a:solidFill>
          <a:ln/>
        </p:spPr>
      </p:sp>
      <p:sp>
        <p:nvSpPr>
          <p:cNvPr id="2019" name="Shape 2017"/>
          <p:cNvSpPr/>
          <p:nvPr/>
        </p:nvSpPr>
        <p:spPr>
          <a:xfrm>
            <a:off x="9456795" y="4971479"/>
            <a:ext cx="153443" cy="125844"/>
          </a:xfrm>
          <a:prstGeom prst="rect">
            <a:avLst/>
          </a:prstGeom>
          <a:solidFill>
            <a:srgbClr val="1E3851"/>
          </a:solidFill>
          <a:ln/>
        </p:spPr>
      </p:sp>
      <p:sp>
        <p:nvSpPr>
          <p:cNvPr id="2020" name="Shape 2018"/>
          <p:cNvSpPr/>
          <p:nvPr/>
        </p:nvSpPr>
        <p:spPr>
          <a:xfrm>
            <a:off x="9591950" y="4971479"/>
            <a:ext cx="153443" cy="125844"/>
          </a:xfrm>
          <a:prstGeom prst="rect">
            <a:avLst/>
          </a:prstGeom>
          <a:solidFill>
            <a:srgbClr val="1E3A50"/>
          </a:solidFill>
          <a:ln/>
        </p:spPr>
      </p:sp>
      <p:sp>
        <p:nvSpPr>
          <p:cNvPr id="2021" name="Shape 2019"/>
          <p:cNvSpPr/>
          <p:nvPr/>
        </p:nvSpPr>
        <p:spPr>
          <a:xfrm>
            <a:off x="9727106" y="4971479"/>
            <a:ext cx="153443" cy="125844"/>
          </a:xfrm>
          <a:prstGeom prst="rect">
            <a:avLst/>
          </a:prstGeom>
          <a:solidFill>
            <a:srgbClr val="1D3C4F"/>
          </a:solidFill>
          <a:ln/>
        </p:spPr>
      </p:sp>
      <p:sp>
        <p:nvSpPr>
          <p:cNvPr id="2022" name="Shape 2020"/>
          <p:cNvSpPr/>
          <p:nvPr/>
        </p:nvSpPr>
        <p:spPr>
          <a:xfrm>
            <a:off x="9862261" y="4971479"/>
            <a:ext cx="153443" cy="125844"/>
          </a:xfrm>
          <a:prstGeom prst="rect">
            <a:avLst/>
          </a:prstGeom>
          <a:solidFill>
            <a:srgbClr val="1D3E4E"/>
          </a:solidFill>
          <a:ln/>
        </p:spPr>
      </p:sp>
      <p:sp>
        <p:nvSpPr>
          <p:cNvPr id="2023" name="Shape 2021"/>
          <p:cNvSpPr/>
          <p:nvPr/>
        </p:nvSpPr>
        <p:spPr>
          <a:xfrm>
            <a:off x="9997417" y="4971479"/>
            <a:ext cx="153443" cy="125844"/>
          </a:xfrm>
          <a:prstGeom prst="rect">
            <a:avLst/>
          </a:prstGeom>
          <a:solidFill>
            <a:srgbClr val="1D404D"/>
          </a:solidFill>
          <a:ln/>
        </p:spPr>
      </p:sp>
      <p:sp>
        <p:nvSpPr>
          <p:cNvPr id="2024" name="Shape 2022"/>
          <p:cNvSpPr/>
          <p:nvPr/>
        </p:nvSpPr>
        <p:spPr>
          <a:xfrm>
            <a:off x="10132572" y="4971479"/>
            <a:ext cx="153443" cy="125844"/>
          </a:xfrm>
          <a:prstGeom prst="rect">
            <a:avLst/>
          </a:prstGeom>
          <a:solidFill>
            <a:srgbClr val="1D424B"/>
          </a:solidFill>
          <a:ln/>
        </p:spPr>
      </p:sp>
      <p:sp>
        <p:nvSpPr>
          <p:cNvPr id="2025" name="Shape 2023"/>
          <p:cNvSpPr/>
          <p:nvPr/>
        </p:nvSpPr>
        <p:spPr>
          <a:xfrm>
            <a:off x="10267727" y="4971479"/>
            <a:ext cx="153443" cy="125844"/>
          </a:xfrm>
          <a:prstGeom prst="rect">
            <a:avLst/>
          </a:prstGeom>
          <a:solidFill>
            <a:srgbClr val="1C434A"/>
          </a:solidFill>
          <a:ln/>
        </p:spPr>
      </p:sp>
      <p:sp>
        <p:nvSpPr>
          <p:cNvPr id="2026" name="Shape 2024"/>
          <p:cNvSpPr/>
          <p:nvPr/>
        </p:nvSpPr>
        <p:spPr>
          <a:xfrm>
            <a:off x="10402883" y="4971479"/>
            <a:ext cx="153443" cy="125844"/>
          </a:xfrm>
          <a:prstGeom prst="rect">
            <a:avLst/>
          </a:prstGeom>
          <a:solidFill>
            <a:srgbClr val="1C4649"/>
          </a:solidFill>
          <a:ln/>
        </p:spPr>
      </p:sp>
      <p:sp>
        <p:nvSpPr>
          <p:cNvPr id="2027" name="Shape 2025"/>
          <p:cNvSpPr/>
          <p:nvPr/>
        </p:nvSpPr>
        <p:spPr>
          <a:xfrm>
            <a:off x="10538038" y="4971479"/>
            <a:ext cx="153443" cy="125844"/>
          </a:xfrm>
          <a:prstGeom prst="rect">
            <a:avLst/>
          </a:prstGeom>
          <a:solidFill>
            <a:srgbClr val="1C4748"/>
          </a:solidFill>
          <a:ln/>
        </p:spPr>
      </p:sp>
      <p:sp>
        <p:nvSpPr>
          <p:cNvPr id="2028" name="Shape 2026"/>
          <p:cNvSpPr/>
          <p:nvPr/>
        </p:nvSpPr>
        <p:spPr>
          <a:xfrm>
            <a:off x="10673193" y="4971479"/>
            <a:ext cx="153443" cy="125844"/>
          </a:xfrm>
          <a:prstGeom prst="rect">
            <a:avLst/>
          </a:prstGeom>
          <a:solidFill>
            <a:srgbClr val="1C4947"/>
          </a:solidFill>
          <a:ln/>
        </p:spPr>
      </p:sp>
      <p:sp>
        <p:nvSpPr>
          <p:cNvPr id="2029" name="Shape 2027"/>
          <p:cNvSpPr/>
          <p:nvPr/>
        </p:nvSpPr>
        <p:spPr>
          <a:xfrm>
            <a:off x="10808349" y="4971479"/>
            <a:ext cx="153443" cy="125844"/>
          </a:xfrm>
          <a:prstGeom prst="rect">
            <a:avLst/>
          </a:prstGeom>
          <a:solidFill>
            <a:srgbClr val="1B4B46"/>
          </a:solidFill>
          <a:ln/>
        </p:spPr>
      </p:sp>
      <p:sp>
        <p:nvSpPr>
          <p:cNvPr id="2030" name="Shape 2028"/>
          <p:cNvSpPr/>
          <p:nvPr/>
        </p:nvSpPr>
        <p:spPr>
          <a:xfrm>
            <a:off x="10943504" y="4971479"/>
            <a:ext cx="153443" cy="125844"/>
          </a:xfrm>
          <a:prstGeom prst="rect">
            <a:avLst/>
          </a:prstGeom>
          <a:solidFill>
            <a:srgbClr val="1B4D45"/>
          </a:solidFill>
          <a:ln/>
        </p:spPr>
      </p:sp>
      <p:sp>
        <p:nvSpPr>
          <p:cNvPr id="2031" name="Shape 2029"/>
          <p:cNvSpPr/>
          <p:nvPr/>
        </p:nvSpPr>
        <p:spPr>
          <a:xfrm>
            <a:off x="11078659" y="4971479"/>
            <a:ext cx="153443" cy="125844"/>
          </a:xfrm>
          <a:prstGeom prst="rect">
            <a:avLst/>
          </a:prstGeom>
          <a:solidFill>
            <a:srgbClr val="1B4F44"/>
          </a:solidFill>
          <a:ln/>
        </p:spPr>
      </p:sp>
      <p:sp>
        <p:nvSpPr>
          <p:cNvPr id="2032" name="Shape 2030"/>
          <p:cNvSpPr/>
          <p:nvPr/>
        </p:nvSpPr>
        <p:spPr>
          <a:xfrm>
            <a:off x="11213815" y="4971479"/>
            <a:ext cx="153443" cy="125844"/>
          </a:xfrm>
          <a:prstGeom prst="rect">
            <a:avLst/>
          </a:prstGeom>
          <a:solidFill>
            <a:srgbClr val="1A5143"/>
          </a:solidFill>
          <a:ln/>
        </p:spPr>
      </p:sp>
      <p:sp>
        <p:nvSpPr>
          <p:cNvPr id="2033" name="Shape 2031"/>
          <p:cNvSpPr/>
          <p:nvPr/>
        </p:nvSpPr>
        <p:spPr>
          <a:xfrm>
            <a:off x="11348970" y="4971479"/>
            <a:ext cx="153443" cy="125844"/>
          </a:xfrm>
          <a:prstGeom prst="rect">
            <a:avLst/>
          </a:prstGeom>
          <a:solidFill>
            <a:srgbClr val="1A5242"/>
          </a:solidFill>
          <a:ln/>
        </p:spPr>
      </p:sp>
      <p:sp>
        <p:nvSpPr>
          <p:cNvPr id="2034" name="Shape 2032"/>
          <p:cNvSpPr/>
          <p:nvPr/>
        </p:nvSpPr>
        <p:spPr>
          <a:xfrm>
            <a:off x="11484125" y="4971479"/>
            <a:ext cx="135155" cy="125844"/>
          </a:xfrm>
          <a:prstGeom prst="rect">
            <a:avLst/>
          </a:prstGeom>
          <a:solidFill>
            <a:srgbClr val="195440"/>
          </a:solidFill>
          <a:ln/>
        </p:spPr>
      </p:sp>
      <p:sp>
        <p:nvSpPr>
          <p:cNvPr id="2035" name="Shape 2033"/>
          <p:cNvSpPr/>
          <p:nvPr/>
        </p:nvSpPr>
        <p:spPr>
          <a:xfrm>
            <a:off x="8105242" y="5079035"/>
            <a:ext cx="153443" cy="125844"/>
          </a:xfrm>
          <a:prstGeom prst="rect">
            <a:avLst/>
          </a:prstGeom>
          <a:solidFill>
            <a:srgbClr val="1F2355"/>
          </a:solidFill>
          <a:ln/>
        </p:spPr>
      </p:sp>
      <p:sp>
        <p:nvSpPr>
          <p:cNvPr id="2036" name="Shape 2034"/>
          <p:cNvSpPr/>
          <p:nvPr/>
        </p:nvSpPr>
        <p:spPr>
          <a:xfrm>
            <a:off x="8240397" y="5079035"/>
            <a:ext cx="153443" cy="125844"/>
          </a:xfrm>
          <a:prstGeom prst="rect">
            <a:avLst/>
          </a:prstGeom>
          <a:solidFill>
            <a:srgbClr val="1F2554"/>
          </a:solidFill>
          <a:ln/>
        </p:spPr>
      </p:sp>
      <p:sp>
        <p:nvSpPr>
          <p:cNvPr id="2037" name="Shape 2035"/>
          <p:cNvSpPr/>
          <p:nvPr/>
        </p:nvSpPr>
        <p:spPr>
          <a:xfrm>
            <a:off x="8375552" y="5079035"/>
            <a:ext cx="153443" cy="125844"/>
          </a:xfrm>
          <a:prstGeom prst="rect">
            <a:avLst/>
          </a:prstGeom>
          <a:solidFill>
            <a:srgbClr val="1E2653"/>
          </a:solidFill>
          <a:ln/>
        </p:spPr>
      </p:sp>
      <p:sp>
        <p:nvSpPr>
          <p:cNvPr id="2038" name="Shape 2036"/>
          <p:cNvSpPr/>
          <p:nvPr/>
        </p:nvSpPr>
        <p:spPr>
          <a:xfrm>
            <a:off x="8510708" y="5079035"/>
            <a:ext cx="153443" cy="125844"/>
          </a:xfrm>
          <a:prstGeom prst="rect">
            <a:avLst/>
          </a:prstGeom>
          <a:solidFill>
            <a:srgbClr val="1E2852"/>
          </a:solidFill>
          <a:ln/>
        </p:spPr>
      </p:sp>
      <p:sp>
        <p:nvSpPr>
          <p:cNvPr id="2039" name="Shape 2037"/>
          <p:cNvSpPr/>
          <p:nvPr/>
        </p:nvSpPr>
        <p:spPr>
          <a:xfrm>
            <a:off x="8645863" y="5079035"/>
            <a:ext cx="153443" cy="125844"/>
          </a:xfrm>
          <a:prstGeom prst="rect">
            <a:avLst/>
          </a:prstGeom>
          <a:solidFill>
            <a:srgbClr val="1E2A51"/>
          </a:solidFill>
          <a:ln/>
        </p:spPr>
      </p:sp>
      <p:sp>
        <p:nvSpPr>
          <p:cNvPr id="2040" name="Shape 2038"/>
          <p:cNvSpPr/>
          <p:nvPr/>
        </p:nvSpPr>
        <p:spPr>
          <a:xfrm>
            <a:off x="8781018" y="5079035"/>
            <a:ext cx="153443" cy="125844"/>
          </a:xfrm>
          <a:prstGeom prst="rect">
            <a:avLst/>
          </a:prstGeom>
          <a:solidFill>
            <a:srgbClr val="1D2B50"/>
          </a:solidFill>
          <a:ln/>
        </p:spPr>
      </p:sp>
      <p:sp>
        <p:nvSpPr>
          <p:cNvPr id="2041" name="Shape 2039"/>
          <p:cNvSpPr/>
          <p:nvPr/>
        </p:nvSpPr>
        <p:spPr>
          <a:xfrm>
            <a:off x="8916174" y="5079035"/>
            <a:ext cx="153443" cy="125844"/>
          </a:xfrm>
          <a:prstGeom prst="rect">
            <a:avLst/>
          </a:prstGeom>
          <a:solidFill>
            <a:srgbClr val="1D2D4F"/>
          </a:solidFill>
          <a:ln/>
        </p:spPr>
      </p:sp>
      <p:sp>
        <p:nvSpPr>
          <p:cNvPr id="2042" name="Shape 2040"/>
          <p:cNvSpPr/>
          <p:nvPr/>
        </p:nvSpPr>
        <p:spPr>
          <a:xfrm>
            <a:off x="9051329" y="5079035"/>
            <a:ext cx="153443" cy="125844"/>
          </a:xfrm>
          <a:prstGeom prst="rect">
            <a:avLst/>
          </a:prstGeom>
          <a:solidFill>
            <a:srgbClr val="1D2F4E"/>
          </a:solidFill>
          <a:ln/>
        </p:spPr>
      </p:sp>
      <p:sp>
        <p:nvSpPr>
          <p:cNvPr id="2043" name="Shape 2041"/>
          <p:cNvSpPr/>
          <p:nvPr/>
        </p:nvSpPr>
        <p:spPr>
          <a:xfrm>
            <a:off x="9186484" y="5079035"/>
            <a:ext cx="153443" cy="125844"/>
          </a:xfrm>
          <a:prstGeom prst="rect">
            <a:avLst/>
          </a:prstGeom>
          <a:solidFill>
            <a:srgbClr val="1D314D"/>
          </a:solidFill>
          <a:ln/>
        </p:spPr>
      </p:sp>
      <p:sp>
        <p:nvSpPr>
          <p:cNvPr id="2044" name="Shape 2042"/>
          <p:cNvSpPr/>
          <p:nvPr/>
        </p:nvSpPr>
        <p:spPr>
          <a:xfrm>
            <a:off x="9321640" y="5079035"/>
            <a:ext cx="153443" cy="125844"/>
          </a:xfrm>
          <a:prstGeom prst="rect">
            <a:avLst/>
          </a:prstGeom>
          <a:solidFill>
            <a:srgbClr val="1C334C"/>
          </a:solidFill>
          <a:ln/>
        </p:spPr>
      </p:sp>
      <p:sp>
        <p:nvSpPr>
          <p:cNvPr id="2045" name="Shape 2043"/>
          <p:cNvSpPr/>
          <p:nvPr/>
        </p:nvSpPr>
        <p:spPr>
          <a:xfrm>
            <a:off x="9456795" y="5079035"/>
            <a:ext cx="153443" cy="125844"/>
          </a:xfrm>
          <a:prstGeom prst="rect">
            <a:avLst/>
          </a:prstGeom>
          <a:solidFill>
            <a:srgbClr val="1C344B"/>
          </a:solidFill>
          <a:ln/>
        </p:spPr>
      </p:sp>
      <p:sp>
        <p:nvSpPr>
          <p:cNvPr id="2046" name="Shape 2044"/>
          <p:cNvSpPr/>
          <p:nvPr/>
        </p:nvSpPr>
        <p:spPr>
          <a:xfrm>
            <a:off x="9591950" y="5079035"/>
            <a:ext cx="153443" cy="125844"/>
          </a:xfrm>
          <a:prstGeom prst="rect">
            <a:avLst/>
          </a:prstGeom>
          <a:solidFill>
            <a:srgbClr val="1C364A"/>
          </a:solidFill>
          <a:ln/>
        </p:spPr>
      </p:sp>
      <p:sp>
        <p:nvSpPr>
          <p:cNvPr id="2047" name="Shape 2045"/>
          <p:cNvSpPr/>
          <p:nvPr/>
        </p:nvSpPr>
        <p:spPr>
          <a:xfrm>
            <a:off x="9727106" y="5079035"/>
            <a:ext cx="153443" cy="125844"/>
          </a:xfrm>
          <a:prstGeom prst="rect">
            <a:avLst/>
          </a:prstGeom>
          <a:solidFill>
            <a:srgbClr val="1B3849"/>
          </a:solidFill>
          <a:ln/>
        </p:spPr>
      </p:sp>
      <p:sp>
        <p:nvSpPr>
          <p:cNvPr id="2048" name="Shape 2046"/>
          <p:cNvSpPr/>
          <p:nvPr/>
        </p:nvSpPr>
        <p:spPr>
          <a:xfrm>
            <a:off x="9862261" y="5079035"/>
            <a:ext cx="153443" cy="125844"/>
          </a:xfrm>
          <a:prstGeom prst="rect">
            <a:avLst/>
          </a:prstGeom>
          <a:solidFill>
            <a:srgbClr val="1B3948"/>
          </a:solidFill>
          <a:ln/>
        </p:spPr>
      </p:sp>
      <p:sp>
        <p:nvSpPr>
          <p:cNvPr id="2049" name="Shape 2047"/>
          <p:cNvSpPr/>
          <p:nvPr/>
        </p:nvSpPr>
        <p:spPr>
          <a:xfrm>
            <a:off x="9997417" y="5079035"/>
            <a:ext cx="153443" cy="125844"/>
          </a:xfrm>
          <a:prstGeom prst="rect">
            <a:avLst/>
          </a:prstGeom>
          <a:solidFill>
            <a:srgbClr val="1B3B47"/>
          </a:solidFill>
          <a:ln/>
        </p:spPr>
      </p:sp>
      <p:sp>
        <p:nvSpPr>
          <p:cNvPr id="2050" name="Shape 2048"/>
          <p:cNvSpPr/>
          <p:nvPr/>
        </p:nvSpPr>
        <p:spPr>
          <a:xfrm>
            <a:off x="10132572" y="5079035"/>
            <a:ext cx="153443" cy="125844"/>
          </a:xfrm>
          <a:prstGeom prst="rect">
            <a:avLst/>
          </a:prstGeom>
          <a:solidFill>
            <a:srgbClr val="1B3D46"/>
          </a:solidFill>
          <a:ln/>
        </p:spPr>
      </p:sp>
      <p:sp>
        <p:nvSpPr>
          <p:cNvPr id="2051" name="Shape 2049"/>
          <p:cNvSpPr/>
          <p:nvPr/>
        </p:nvSpPr>
        <p:spPr>
          <a:xfrm>
            <a:off x="10267727" y="5079035"/>
            <a:ext cx="153443" cy="125844"/>
          </a:xfrm>
          <a:prstGeom prst="rect">
            <a:avLst/>
          </a:prstGeom>
          <a:solidFill>
            <a:srgbClr val="1A3F45"/>
          </a:solidFill>
          <a:ln/>
        </p:spPr>
      </p:sp>
      <p:sp>
        <p:nvSpPr>
          <p:cNvPr id="2052" name="Shape 2050"/>
          <p:cNvSpPr/>
          <p:nvPr/>
        </p:nvSpPr>
        <p:spPr>
          <a:xfrm>
            <a:off x="10402883" y="5079035"/>
            <a:ext cx="153443" cy="125844"/>
          </a:xfrm>
          <a:prstGeom prst="rect">
            <a:avLst/>
          </a:prstGeom>
          <a:solidFill>
            <a:srgbClr val="1A4144"/>
          </a:solidFill>
          <a:ln/>
        </p:spPr>
      </p:sp>
      <p:sp>
        <p:nvSpPr>
          <p:cNvPr id="2053" name="Shape 2051"/>
          <p:cNvSpPr/>
          <p:nvPr/>
        </p:nvSpPr>
        <p:spPr>
          <a:xfrm>
            <a:off x="10538038" y="5079035"/>
            <a:ext cx="153443" cy="125844"/>
          </a:xfrm>
          <a:prstGeom prst="rect">
            <a:avLst/>
          </a:prstGeom>
          <a:solidFill>
            <a:srgbClr val="1A4243"/>
          </a:solidFill>
          <a:ln/>
        </p:spPr>
      </p:sp>
      <p:sp>
        <p:nvSpPr>
          <p:cNvPr id="2054" name="Shape 2052"/>
          <p:cNvSpPr/>
          <p:nvPr/>
        </p:nvSpPr>
        <p:spPr>
          <a:xfrm>
            <a:off x="10673193" y="5079035"/>
            <a:ext cx="153443" cy="125844"/>
          </a:xfrm>
          <a:prstGeom prst="rect">
            <a:avLst/>
          </a:prstGeom>
          <a:solidFill>
            <a:srgbClr val="1A4442"/>
          </a:solidFill>
          <a:ln/>
        </p:spPr>
      </p:sp>
      <p:sp>
        <p:nvSpPr>
          <p:cNvPr id="2055" name="Shape 2053"/>
          <p:cNvSpPr/>
          <p:nvPr/>
        </p:nvSpPr>
        <p:spPr>
          <a:xfrm>
            <a:off x="10808349" y="5079035"/>
            <a:ext cx="153443" cy="125844"/>
          </a:xfrm>
          <a:prstGeom prst="rect">
            <a:avLst/>
          </a:prstGeom>
          <a:solidFill>
            <a:srgbClr val="194641"/>
          </a:solidFill>
          <a:ln/>
        </p:spPr>
      </p:sp>
      <p:sp>
        <p:nvSpPr>
          <p:cNvPr id="2056" name="Shape 2054"/>
          <p:cNvSpPr/>
          <p:nvPr/>
        </p:nvSpPr>
        <p:spPr>
          <a:xfrm>
            <a:off x="10943504" y="5079035"/>
            <a:ext cx="153443" cy="125844"/>
          </a:xfrm>
          <a:prstGeom prst="rect">
            <a:avLst/>
          </a:prstGeom>
          <a:solidFill>
            <a:srgbClr val="194740"/>
          </a:solidFill>
          <a:ln/>
        </p:spPr>
      </p:sp>
      <p:sp>
        <p:nvSpPr>
          <p:cNvPr id="2057" name="Shape 2055"/>
          <p:cNvSpPr/>
          <p:nvPr/>
        </p:nvSpPr>
        <p:spPr>
          <a:xfrm>
            <a:off x="11078659" y="5079035"/>
            <a:ext cx="153443" cy="125844"/>
          </a:xfrm>
          <a:prstGeom prst="rect">
            <a:avLst/>
          </a:prstGeom>
          <a:solidFill>
            <a:srgbClr val="19493F"/>
          </a:solidFill>
          <a:ln/>
        </p:spPr>
      </p:sp>
      <p:sp>
        <p:nvSpPr>
          <p:cNvPr id="2058" name="Shape 2056"/>
          <p:cNvSpPr/>
          <p:nvPr/>
        </p:nvSpPr>
        <p:spPr>
          <a:xfrm>
            <a:off x="11213815" y="5079035"/>
            <a:ext cx="153443" cy="125844"/>
          </a:xfrm>
          <a:prstGeom prst="rect">
            <a:avLst/>
          </a:prstGeom>
          <a:solidFill>
            <a:srgbClr val="184B3E"/>
          </a:solidFill>
          <a:ln/>
        </p:spPr>
      </p:sp>
      <p:sp>
        <p:nvSpPr>
          <p:cNvPr id="2059" name="Shape 2057"/>
          <p:cNvSpPr/>
          <p:nvPr/>
        </p:nvSpPr>
        <p:spPr>
          <a:xfrm>
            <a:off x="11348970" y="5079035"/>
            <a:ext cx="153443" cy="125844"/>
          </a:xfrm>
          <a:prstGeom prst="rect">
            <a:avLst/>
          </a:prstGeom>
          <a:solidFill>
            <a:srgbClr val="184D3D"/>
          </a:solidFill>
          <a:ln/>
        </p:spPr>
      </p:sp>
      <p:sp>
        <p:nvSpPr>
          <p:cNvPr id="2060" name="Shape 2058"/>
          <p:cNvSpPr/>
          <p:nvPr/>
        </p:nvSpPr>
        <p:spPr>
          <a:xfrm>
            <a:off x="11484125" y="5079035"/>
            <a:ext cx="135155" cy="125844"/>
          </a:xfrm>
          <a:prstGeom prst="rect">
            <a:avLst/>
          </a:prstGeom>
          <a:solidFill>
            <a:srgbClr val="184E3C"/>
          </a:solidFill>
          <a:ln/>
        </p:spPr>
      </p:sp>
      <p:sp>
        <p:nvSpPr>
          <p:cNvPr id="2061" name="Shape 2059"/>
          <p:cNvSpPr/>
          <p:nvPr/>
        </p:nvSpPr>
        <p:spPr>
          <a:xfrm>
            <a:off x="8113606" y="5186591"/>
            <a:ext cx="145079" cy="125844"/>
          </a:xfrm>
          <a:prstGeom prst="rect">
            <a:avLst/>
          </a:prstGeom>
          <a:solidFill>
            <a:srgbClr val="1D204F"/>
          </a:solidFill>
          <a:ln/>
        </p:spPr>
      </p:sp>
      <p:sp>
        <p:nvSpPr>
          <p:cNvPr id="2062" name="Shape 2060"/>
          <p:cNvSpPr/>
          <p:nvPr/>
        </p:nvSpPr>
        <p:spPr>
          <a:xfrm>
            <a:off x="8240397" y="5186591"/>
            <a:ext cx="153443" cy="125844"/>
          </a:xfrm>
          <a:prstGeom prst="rect">
            <a:avLst/>
          </a:prstGeom>
          <a:solidFill>
            <a:srgbClr val="1C224E"/>
          </a:solidFill>
          <a:ln/>
        </p:spPr>
      </p:sp>
      <p:sp>
        <p:nvSpPr>
          <p:cNvPr id="2063" name="Shape 2061"/>
          <p:cNvSpPr/>
          <p:nvPr/>
        </p:nvSpPr>
        <p:spPr>
          <a:xfrm>
            <a:off x="8375552" y="5186591"/>
            <a:ext cx="153443" cy="125844"/>
          </a:xfrm>
          <a:prstGeom prst="rect">
            <a:avLst/>
          </a:prstGeom>
          <a:solidFill>
            <a:srgbClr val="1C234D"/>
          </a:solidFill>
          <a:ln/>
        </p:spPr>
      </p:sp>
      <p:sp>
        <p:nvSpPr>
          <p:cNvPr id="2064" name="Shape 2062"/>
          <p:cNvSpPr/>
          <p:nvPr/>
        </p:nvSpPr>
        <p:spPr>
          <a:xfrm>
            <a:off x="8510708" y="5186591"/>
            <a:ext cx="153443" cy="125844"/>
          </a:xfrm>
          <a:prstGeom prst="rect">
            <a:avLst/>
          </a:prstGeom>
          <a:solidFill>
            <a:srgbClr val="1C254C"/>
          </a:solidFill>
          <a:ln/>
        </p:spPr>
      </p:sp>
      <p:sp>
        <p:nvSpPr>
          <p:cNvPr id="2065" name="Shape 2063"/>
          <p:cNvSpPr/>
          <p:nvPr/>
        </p:nvSpPr>
        <p:spPr>
          <a:xfrm>
            <a:off x="8645863" y="5186591"/>
            <a:ext cx="153443" cy="125844"/>
          </a:xfrm>
          <a:prstGeom prst="rect">
            <a:avLst/>
          </a:prstGeom>
          <a:solidFill>
            <a:srgbClr val="1B274B"/>
          </a:solidFill>
          <a:ln/>
        </p:spPr>
      </p:sp>
      <p:sp>
        <p:nvSpPr>
          <p:cNvPr id="2066" name="Shape 2064"/>
          <p:cNvSpPr/>
          <p:nvPr/>
        </p:nvSpPr>
        <p:spPr>
          <a:xfrm>
            <a:off x="8781018" y="5186591"/>
            <a:ext cx="153443" cy="125844"/>
          </a:xfrm>
          <a:prstGeom prst="rect">
            <a:avLst/>
          </a:prstGeom>
          <a:solidFill>
            <a:srgbClr val="1B284A"/>
          </a:solidFill>
          <a:ln/>
        </p:spPr>
      </p:sp>
      <p:sp>
        <p:nvSpPr>
          <p:cNvPr id="2067" name="Shape 2065"/>
          <p:cNvSpPr/>
          <p:nvPr/>
        </p:nvSpPr>
        <p:spPr>
          <a:xfrm>
            <a:off x="8916174" y="5186591"/>
            <a:ext cx="153443" cy="125844"/>
          </a:xfrm>
          <a:prstGeom prst="rect">
            <a:avLst/>
          </a:prstGeom>
          <a:solidFill>
            <a:srgbClr val="1B2A49"/>
          </a:solidFill>
          <a:ln/>
        </p:spPr>
      </p:sp>
      <p:sp>
        <p:nvSpPr>
          <p:cNvPr id="2068" name="Shape 2066"/>
          <p:cNvSpPr/>
          <p:nvPr/>
        </p:nvSpPr>
        <p:spPr>
          <a:xfrm>
            <a:off x="9051329" y="5186591"/>
            <a:ext cx="153443" cy="125844"/>
          </a:xfrm>
          <a:prstGeom prst="rect">
            <a:avLst/>
          </a:prstGeom>
          <a:solidFill>
            <a:srgbClr val="1B2B48"/>
          </a:solidFill>
          <a:ln/>
        </p:spPr>
      </p:sp>
      <p:sp>
        <p:nvSpPr>
          <p:cNvPr id="2069" name="Shape 2067"/>
          <p:cNvSpPr/>
          <p:nvPr/>
        </p:nvSpPr>
        <p:spPr>
          <a:xfrm>
            <a:off x="9186484" y="5186591"/>
            <a:ext cx="153443" cy="125844"/>
          </a:xfrm>
          <a:prstGeom prst="rect">
            <a:avLst/>
          </a:prstGeom>
          <a:solidFill>
            <a:srgbClr val="1B2D47"/>
          </a:solidFill>
          <a:ln/>
        </p:spPr>
      </p:sp>
      <p:sp>
        <p:nvSpPr>
          <p:cNvPr id="2070" name="Shape 2068"/>
          <p:cNvSpPr/>
          <p:nvPr/>
        </p:nvSpPr>
        <p:spPr>
          <a:xfrm>
            <a:off x="9321640" y="5186591"/>
            <a:ext cx="153443" cy="125844"/>
          </a:xfrm>
          <a:prstGeom prst="rect">
            <a:avLst/>
          </a:prstGeom>
          <a:solidFill>
            <a:srgbClr val="1A2F46"/>
          </a:solidFill>
          <a:ln/>
        </p:spPr>
      </p:sp>
      <p:sp>
        <p:nvSpPr>
          <p:cNvPr id="2071" name="Shape 2069"/>
          <p:cNvSpPr/>
          <p:nvPr/>
        </p:nvSpPr>
        <p:spPr>
          <a:xfrm>
            <a:off x="9456795" y="5186591"/>
            <a:ext cx="153443" cy="125844"/>
          </a:xfrm>
          <a:prstGeom prst="rect">
            <a:avLst/>
          </a:prstGeom>
          <a:solidFill>
            <a:srgbClr val="1A3045"/>
          </a:solidFill>
          <a:ln/>
        </p:spPr>
      </p:sp>
      <p:sp>
        <p:nvSpPr>
          <p:cNvPr id="2072" name="Shape 2070"/>
          <p:cNvSpPr/>
          <p:nvPr/>
        </p:nvSpPr>
        <p:spPr>
          <a:xfrm>
            <a:off x="9591950" y="5186591"/>
            <a:ext cx="153443" cy="125844"/>
          </a:xfrm>
          <a:prstGeom prst="rect">
            <a:avLst/>
          </a:prstGeom>
          <a:solidFill>
            <a:srgbClr val="1A3244"/>
          </a:solidFill>
          <a:ln/>
        </p:spPr>
      </p:sp>
      <p:sp>
        <p:nvSpPr>
          <p:cNvPr id="2073" name="Shape 2071"/>
          <p:cNvSpPr/>
          <p:nvPr/>
        </p:nvSpPr>
        <p:spPr>
          <a:xfrm>
            <a:off x="9727106" y="5186591"/>
            <a:ext cx="153443" cy="125844"/>
          </a:xfrm>
          <a:prstGeom prst="rect">
            <a:avLst/>
          </a:prstGeom>
          <a:solidFill>
            <a:srgbClr val="193344"/>
          </a:solidFill>
          <a:ln/>
        </p:spPr>
      </p:sp>
      <p:sp>
        <p:nvSpPr>
          <p:cNvPr id="2074" name="Shape 2072"/>
          <p:cNvSpPr/>
          <p:nvPr/>
        </p:nvSpPr>
        <p:spPr>
          <a:xfrm>
            <a:off x="9862261" y="5186591"/>
            <a:ext cx="153443" cy="125844"/>
          </a:xfrm>
          <a:prstGeom prst="rect">
            <a:avLst/>
          </a:prstGeom>
          <a:solidFill>
            <a:srgbClr val="193543"/>
          </a:solidFill>
          <a:ln/>
        </p:spPr>
      </p:sp>
      <p:sp>
        <p:nvSpPr>
          <p:cNvPr id="2075" name="Shape 2073"/>
          <p:cNvSpPr/>
          <p:nvPr/>
        </p:nvSpPr>
        <p:spPr>
          <a:xfrm>
            <a:off x="9997417" y="5186591"/>
            <a:ext cx="153443" cy="125844"/>
          </a:xfrm>
          <a:prstGeom prst="rect">
            <a:avLst/>
          </a:prstGeom>
          <a:solidFill>
            <a:srgbClr val="193742"/>
          </a:solidFill>
          <a:ln/>
        </p:spPr>
      </p:sp>
      <p:sp>
        <p:nvSpPr>
          <p:cNvPr id="2076" name="Shape 2074"/>
          <p:cNvSpPr/>
          <p:nvPr/>
        </p:nvSpPr>
        <p:spPr>
          <a:xfrm>
            <a:off x="10132572" y="5186591"/>
            <a:ext cx="153443" cy="125844"/>
          </a:xfrm>
          <a:prstGeom prst="rect">
            <a:avLst/>
          </a:prstGeom>
          <a:solidFill>
            <a:srgbClr val="193841"/>
          </a:solidFill>
          <a:ln/>
        </p:spPr>
      </p:sp>
      <p:sp>
        <p:nvSpPr>
          <p:cNvPr id="2077" name="Shape 2075"/>
          <p:cNvSpPr/>
          <p:nvPr/>
        </p:nvSpPr>
        <p:spPr>
          <a:xfrm>
            <a:off x="10267727" y="5186591"/>
            <a:ext cx="153443" cy="125844"/>
          </a:xfrm>
          <a:prstGeom prst="rect">
            <a:avLst/>
          </a:prstGeom>
          <a:solidFill>
            <a:srgbClr val="183A40"/>
          </a:solidFill>
          <a:ln/>
        </p:spPr>
      </p:sp>
      <p:sp>
        <p:nvSpPr>
          <p:cNvPr id="2078" name="Shape 2076"/>
          <p:cNvSpPr/>
          <p:nvPr/>
        </p:nvSpPr>
        <p:spPr>
          <a:xfrm>
            <a:off x="10402883" y="5186591"/>
            <a:ext cx="153443" cy="125844"/>
          </a:xfrm>
          <a:prstGeom prst="rect">
            <a:avLst/>
          </a:prstGeom>
          <a:solidFill>
            <a:srgbClr val="183C3F"/>
          </a:solidFill>
          <a:ln/>
        </p:spPr>
      </p:sp>
      <p:sp>
        <p:nvSpPr>
          <p:cNvPr id="2079" name="Shape 2077"/>
          <p:cNvSpPr/>
          <p:nvPr/>
        </p:nvSpPr>
        <p:spPr>
          <a:xfrm>
            <a:off x="10538038" y="5186591"/>
            <a:ext cx="153443" cy="125844"/>
          </a:xfrm>
          <a:prstGeom prst="rect">
            <a:avLst/>
          </a:prstGeom>
          <a:solidFill>
            <a:srgbClr val="183D3E"/>
          </a:solidFill>
          <a:ln/>
        </p:spPr>
      </p:sp>
      <p:sp>
        <p:nvSpPr>
          <p:cNvPr id="2080" name="Shape 2078"/>
          <p:cNvSpPr/>
          <p:nvPr/>
        </p:nvSpPr>
        <p:spPr>
          <a:xfrm>
            <a:off x="10673193" y="5186591"/>
            <a:ext cx="153443" cy="125844"/>
          </a:xfrm>
          <a:prstGeom prst="rect">
            <a:avLst/>
          </a:prstGeom>
          <a:solidFill>
            <a:srgbClr val="183F3D"/>
          </a:solidFill>
          <a:ln/>
        </p:spPr>
      </p:sp>
      <p:sp>
        <p:nvSpPr>
          <p:cNvPr id="2081" name="Shape 2079"/>
          <p:cNvSpPr/>
          <p:nvPr/>
        </p:nvSpPr>
        <p:spPr>
          <a:xfrm>
            <a:off x="10808349" y="5186591"/>
            <a:ext cx="153443" cy="125844"/>
          </a:xfrm>
          <a:prstGeom prst="rect">
            <a:avLst/>
          </a:prstGeom>
          <a:solidFill>
            <a:srgbClr val="17403C"/>
          </a:solidFill>
          <a:ln/>
        </p:spPr>
      </p:sp>
      <p:sp>
        <p:nvSpPr>
          <p:cNvPr id="2082" name="Shape 2080"/>
          <p:cNvSpPr/>
          <p:nvPr/>
        </p:nvSpPr>
        <p:spPr>
          <a:xfrm>
            <a:off x="10943504" y="5186591"/>
            <a:ext cx="153443" cy="125844"/>
          </a:xfrm>
          <a:prstGeom prst="rect">
            <a:avLst/>
          </a:prstGeom>
          <a:solidFill>
            <a:srgbClr val="17423B"/>
          </a:solidFill>
          <a:ln/>
        </p:spPr>
      </p:sp>
      <p:sp>
        <p:nvSpPr>
          <p:cNvPr id="2083" name="Shape 2081"/>
          <p:cNvSpPr/>
          <p:nvPr/>
        </p:nvSpPr>
        <p:spPr>
          <a:xfrm>
            <a:off x="11078659" y="5186591"/>
            <a:ext cx="153443" cy="125844"/>
          </a:xfrm>
          <a:prstGeom prst="rect">
            <a:avLst/>
          </a:prstGeom>
          <a:solidFill>
            <a:srgbClr val="17443A"/>
          </a:solidFill>
          <a:ln/>
        </p:spPr>
      </p:sp>
      <p:sp>
        <p:nvSpPr>
          <p:cNvPr id="2084" name="Shape 2082"/>
          <p:cNvSpPr/>
          <p:nvPr/>
        </p:nvSpPr>
        <p:spPr>
          <a:xfrm>
            <a:off x="11213815" y="5186591"/>
            <a:ext cx="153443" cy="125844"/>
          </a:xfrm>
          <a:prstGeom prst="rect">
            <a:avLst/>
          </a:prstGeom>
          <a:solidFill>
            <a:srgbClr val="164539"/>
          </a:solidFill>
          <a:ln/>
        </p:spPr>
      </p:sp>
      <p:sp>
        <p:nvSpPr>
          <p:cNvPr id="2085" name="Shape 2083"/>
          <p:cNvSpPr/>
          <p:nvPr/>
        </p:nvSpPr>
        <p:spPr>
          <a:xfrm>
            <a:off x="11348970" y="5186591"/>
            <a:ext cx="153443" cy="125844"/>
          </a:xfrm>
          <a:prstGeom prst="rect">
            <a:avLst/>
          </a:prstGeom>
          <a:solidFill>
            <a:srgbClr val="164738"/>
          </a:solidFill>
          <a:ln/>
        </p:spPr>
      </p:sp>
      <p:sp>
        <p:nvSpPr>
          <p:cNvPr id="2086" name="Shape 2084"/>
          <p:cNvSpPr/>
          <p:nvPr/>
        </p:nvSpPr>
        <p:spPr>
          <a:xfrm>
            <a:off x="11484125" y="5186591"/>
            <a:ext cx="126791" cy="125844"/>
          </a:xfrm>
          <a:prstGeom prst="rect">
            <a:avLst/>
          </a:prstGeom>
          <a:solidFill>
            <a:srgbClr val="164837"/>
          </a:solidFill>
          <a:ln/>
        </p:spPr>
      </p:sp>
      <p:sp>
        <p:nvSpPr>
          <p:cNvPr id="2087" name="Shape 2085"/>
          <p:cNvSpPr/>
          <p:nvPr/>
        </p:nvSpPr>
        <p:spPr>
          <a:xfrm>
            <a:off x="8166426" y="5294147"/>
            <a:ext cx="92259" cy="125844"/>
          </a:xfrm>
          <a:prstGeom prst="rect">
            <a:avLst/>
          </a:prstGeom>
          <a:solidFill>
            <a:srgbClr val="1A1E48"/>
          </a:solidFill>
          <a:ln/>
        </p:spPr>
      </p:sp>
      <p:sp>
        <p:nvSpPr>
          <p:cNvPr id="2088" name="Shape 2086"/>
          <p:cNvSpPr/>
          <p:nvPr/>
        </p:nvSpPr>
        <p:spPr>
          <a:xfrm>
            <a:off x="8240397" y="5294147"/>
            <a:ext cx="153443" cy="125844"/>
          </a:xfrm>
          <a:prstGeom prst="rect">
            <a:avLst/>
          </a:prstGeom>
          <a:solidFill>
            <a:srgbClr val="1A1F47"/>
          </a:solidFill>
          <a:ln/>
        </p:spPr>
      </p:sp>
      <p:sp>
        <p:nvSpPr>
          <p:cNvPr id="2089" name="Shape 2087"/>
          <p:cNvSpPr/>
          <p:nvPr/>
        </p:nvSpPr>
        <p:spPr>
          <a:xfrm>
            <a:off x="8375552" y="5294147"/>
            <a:ext cx="153443" cy="125844"/>
          </a:xfrm>
          <a:prstGeom prst="rect">
            <a:avLst/>
          </a:prstGeom>
          <a:solidFill>
            <a:srgbClr val="1A2047"/>
          </a:solidFill>
          <a:ln/>
        </p:spPr>
      </p:sp>
      <p:sp>
        <p:nvSpPr>
          <p:cNvPr id="2090" name="Shape 2088"/>
          <p:cNvSpPr/>
          <p:nvPr/>
        </p:nvSpPr>
        <p:spPr>
          <a:xfrm>
            <a:off x="8510708" y="5294147"/>
            <a:ext cx="153443" cy="125844"/>
          </a:xfrm>
          <a:prstGeom prst="rect">
            <a:avLst/>
          </a:prstGeom>
          <a:solidFill>
            <a:srgbClr val="192246"/>
          </a:solidFill>
          <a:ln/>
        </p:spPr>
      </p:sp>
      <p:sp>
        <p:nvSpPr>
          <p:cNvPr id="2091" name="Shape 2089"/>
          <p:cNvSpPr/>
          <p:nvPr/>
        </p:nvSpPr>
        <p:spPr>
          <a:xfrm>
            <a:off x="8645863" y="5294147"/>
            <a:ext cx="153443" cy="125844"/>
          </a:xfrm>
          <a:prstGeom prst="rect">
            <a:avLst/>
          </a:prstGeom>
          <a:solidFill>
            <a:srgbClr val="192345"/>
          </a:solidFill>
          <a:ln/>
        </p:spPr>
      </p:sp>
      <p:sp>
        <p:nvSpPr>
          <p:cNvPr id="2092" name="Shape 2090"/>
          <p:cNvSpPr/>
          <p:nvPr/>
        </p:nvSpPr>
        <p:spPr>
          <a:xfrm>
            <a:off x="8781018" y="5294147"/>
            <a:ext cx="153443" cy="125844"/>
          </a:xfrm>
          <a:prstGeom prst="rect">
            <a:avLst/>
          </a:prstGeom>
          <a:solidFill>
            <a:srgbClr val="192544"/>
          </a:solidFill>
          <a:ln/>
        </p:spPr>
      </p:sp>
      <p:sp>
        <p:nvSpPr>
          <p:cNvPr id="2093" name="Shape 2091"/>
          <p:cNvSpPr/>
          <p:nvPr/>
        </p:nvSpPr>
        <p:spPr>
          <a:xfrm>
            <a:off x="8916174" y="5294147"/>
            <a:ext cx="153443" cy="125844"/>
          </a:xfrm>
          <a:prstGeom prst="rect">
            <a:avLst/>
          </a:prstGeom>
          <a:solidFill>
            <a:srgbClr val="192643"/>
          </a:solidFill>
          <a:ln/>
        </p:spPr>
      </p:sp>
      <p:sp>
        <p:nvSpPr>
          <p:cNvPr id="2094" name="Shape 2092"/>
          <p:cNvSpPr/>
          <p:nvPr/>
        </p:nvSpPr>
        <p:spPr>
          <a:xfrm>
            <a:off x="9051329" y="5294147"/>
            <a:ext cx="153443" cy="125844"/>
          </a:xfrm>
          <a:prstGeom prst="rect">
            <a:avLst/>
          </a:prstGeom>
          <a:solidFill>
            <a:srgbClr val="192842"/>
          </a:solidFill>
          <a:ln/>
        </p:spPr>
      </p:sp>
      <p:sp>
        <p:nvSpPr>
          <p:cNvPr id="2095" name="Shape 2093"/>
          <p:cNvSpPr/>
          <p:nvPr/>
        </p:nvSpPr>
        <p:spPr>
          <a:xfrm>
            <a:off x="9186484" y="5294147"/>
            <a:ext cx="153443" cy="125844"/>
          </a:xfrm>
          <a:prstGeom prst="rect">
            <a:avLst/>
          </a:prstGeom>
          <a:solidFill>
            <a:srgbClr val="182941"/>
          </a:solidFill>
          <a:ln/>
        </p:spPr>
      </p:sp>
      <p:sp>
        <p:nvSpPr>
          <p:cNvPr id="2096" name="Shape 2094"/>
          <p:cNvSpPr/>
          <p:nvPr/>
        </p:nvSpPr>
        <p:spPr>
          <a:xfrm>
            <a:off x="9321640" y="5294147"/>
            <a:ext cx="153443" cy="125844"/>
          </a:xfrm>
          <a:prstGeom prst="rect">
            <a:avLst/>
          </a:prstGeom>
          <a:solidFill>
            <a:srgbClr val="182B41"/>
          </a:solidFill>
          <a:ln/>
        </p:spPr>
      </p:sp>
      <p:sp>
        <p:nvSpPr>
          <p:cNvPr id="2097" name="Shape 2095"/>
          <p:cNvSpPr/>
          <p:nvPr/>
        </p:nvSpPr>
        <p:spPr>
          <a:xfrm>
            <a:off x="9456795" y="5294147"/>
            <a:ext cx="153443" cy="125844"/>
          </a:xfrm>
          <a:prstGeom prst="rect">
            <a:avLst/>
          </a:prstGeom>
          <a:solidFill>
            <a:srgbClr val="182C40"/>
          </a:solidFill>
          <a:ln/>
        </p:spPr>
      </p:sp>
      <p:sp>
        <p:nvSpPr>
          <p:cNvPr id="2098" name="Shape 2096"/>
          <p:cNvSpPr/>
          <p:nvPr/>
        </p:nvSpPr>
        <p:spPr>
          <a:xfrm>
            <a:off x="9591950" y="5294147"/>
            <a:ext cx="153443" cy="125844"/>
          </a:xfrm>
          <a:prstGeom prst="rect">
            <a:avLst/>
          </a:prstGeom>
          <a:solidFill>
            <a:srgbClr val="172E3F"/>
          </a:solidFill>
          <a:ln/>
        </p:spPr>
      </p:sp>
      <p:sp>
        <p:nvSpPr>
          <p:cNvPr id="2099" name="Shape 2097"/>
          <p:cNvSpPr/>
          <p:nvPr/>
        </p:nvSpPr>
        <p:spPr>
          <a:xfrm>
            <a:off x="9727106" y="5294147"/>
            <a:ext cx="153443" cy="125844"/>
          </a:xfrm>
          <a:prstGeom prst="rect">
            <a:avLst/>
          </a:prstGeom>
          <a:solidFill>
            <a:srgbClr val="172F3E"/>
          </a:solidFill>
          <a:ln/>
        </p:spPr>
      </p:sp>
      <p:sp>
        <p:nvSpPr>
          <p:cNvPr id="2100" name="Shape 2098"/>
          <p:cNvSpPr/>
          <p:nvPr/>
        </p:nvSpPr>
        <p:spPr>
          <a:xfrm>
            <a:off x="9862261" y="5294147"/>
            <a:ext cx="153443" cy="125844"/>
          </a:xfrm>
          <a:prstGeom prst="rect">
            <a:avLst/>
          </a:prstGeom>
          <a:solidFill>
            <a:srgbClr val="17313D"/>
          </a:solidFill>
          <a:ln/>
        </p:spPr>
      </p:sp>
      <p:sp>
        <p:nvSpPr>
          <p:cNvPr id="2101" name="Shape 2099"/>
          <p:cNvSpPr/>
          <p:nvPr/>
        </p:nvSpPr>
        <p:spPr>
          <a:xfrm>
            <a:off x="9997417" y="5294147"/>
            <a:ext cx="153443" cy="125844"/>
          </a:xfrm>
          <a:prstGeom prst="rect">
            <a:avLst/>
          </a:prstGeom>
          <a:solidFill>
            <a:srgbClr val="17323C"/>
          </a:solidFill>
          <a:ln/>
        </p:spPr>
      </p:sp>
      <p:sp>
        <p:nvSpPr>
          <p:cNvPr id="2102" name="Shape 2100"/>
          <p:cNvSpPr/>
          <p:nvPr/>
        </p:nvSpPr>
        <p:spPr>
          <a:xfrm>
            <a:off x="10132572" y="5294147"/>
            <a:ext cx="153443" cy="125844"/>
          </a:xfrm>
          <a:prstGeom prst="rect">
            <a:avLst/>
          </a:prstGeom>
          <a:solidFill>
            <a:srgbClr val="17343B"/>
          </a:solidFill>
          <a:ln/>
        </p:spPr>
      </p:sp>
      <p:sp>
        <p:nvSpPr>
          <p:cNvPr id="2103" name="Shape 2101"/>
          <p:cNvSpPr/>
          <p:nvPr/>
        </p:nvSpPr>
        <p:spPr>
          <a:xfrm>
            <a:off x="10267727" y="5294147"/>
            <a:ext cx="153443" cy="125844"/>
          </a:xfrm>
          <a:prstGeom prst="rect">
            <a:avLst/>
          </a:prstGeom>
          <a:solidFill>
            <a:srgbClr val="16353A"/>
          </a:solidFill>
          <a:ln/>
        </p:spPr>
      </p:sp>
      <p:sp>
        <p:nvSpPr>
          <p:cNvPr id="2104" name="Shape 2102"/>
          <p:cNvSpPr/>
          <p:nvPr/>
        </p:nvSpPr>
        <p:spPr>
          <a:xfrm>
            <a:off x="10402883" y="5294147"/>
            <a:ext cx="153443" cy="125844"/>
          </a:xfrm>
          <a:prstGeom prst="rect">
            <a:avLst/>
          </a:prstGeom>
          <a:solidFill>
            <a:srgbClr val="16373A"/>
          </a:solidFill>
          <a:ln/>
        </p:spPr>
      </p:sp>
      <p:sp>
        <p:nvSpPr>
          <p:cNvPr id="2105" name="Shape 2103"/>
          <p:cNvSpPr/>
          <p:nvPr/>
        </p:nvSpPr>
        <p:spPr>
          <a:xfrm>
            <a:off x="10538038" y="5294147"/>
            <a:ext cx="153443" cy="125844"/>
          </a:xfrm>
          <a:prstGeom prst="rect">
            <a:avLst/>
          </a:prstGeom>
          <a:solidFill>
            <a:srgbClr val="163839"/>
          </a:solidFill>
          <a:ln/>
        </p:spPr>
      </p:sp>
      <p:sp>
        <p:nvSpPr>
          <p:cNvPr id="2106" name="Shape 2104"/>
          <p:cNvSpPr/>
          <p:nvPr/>
        </p:nvSpPr>
        <p:spPr>
          <a:xfrm>
            <a:off x="10673193" y="5294147"/>
            <a:ext cx="153443" cy="125844"/>
          </a:xfrm>
          <a:prstGeom prst="rect">
            <a:avLst/>
          </a:prstGeom>
          <a:solidFill>
            <a:srgbClr val="163A38"/>
          </a:solidFill>
          <a:ln/>
        </p:spPr>
      </p:sp>
      <p:sp>
        <p:nvSpPr>
          <p:cNvPr id="2107" name="Shape 2105"/>
          <p:cNvSpPr/>
          <p:nvPr/>
        </p:nvSpPr>
        <p:spPr>
          <a:xfrm>
            <a:off x="10808349" y="5294147"/>
            <a:ext cx="153443" cy="125844"/>
          </a:xfrm>
          <a:prstGeom prst="rect">
            <a:avLst/>
          </a:prstGeom>
          <a:solidFill>
            <a:srgbClr val="153B37"/>
          </a:solidFill>
          <a:ln/>
        </p:spPr>
      </p:sp>
      <p:sp>
        <p:nvSpPr>
          <p:cNvPr id="2108" name="Shape 2106"/>
          <p:cNvSpPr/>
          <p:nvPr/>
        </p:nvSpPr>
        <p:spPr>
          <a:xfrm>
            <a:off x="10943504" y="5294147"/>
            <a:ext cx="153443" cy="125844"/>
          </a:xfrm>
          <a:prstGeom prst="rect">
            <a:avLst/>
          </a:prstGeom>
          <a:solidFill>
            <a:srgbClr val="153C36"/>
          </a:solidFill>
          <a:ln/>
        </p:spPr>
      </p:sp>
      <p:sp>
        <p:nvSpPr>
          <p:cNvPr id="2109" name="Shape 2107"/>
          <p:cNvSpPr/>
          <p:nvPr/>
        </p:nvSpPr>
        <p:spPr>
          <a:xfrm>
            <a:off x="11078659" y="5294147"/>
            <a:ext cx="153443" cy="125844"/>
          </a:xfrm>
          <a:prstGeom prst="rect">
            <a:avLst/>
          </a:prstGeom>
          <a:solidFill>
            <a:srgbClr val="153E35"/>
          </a:solidFill>
          <a:ln/>
        </p:spPr>
      </p:sp>
      <p:sp>
        <p:nvSpPr>
          <p:cNvPr id="2110" name="Shape 2108"/>
          <p:cNvSpPr/>
          <p:nvPr/>
        </p:nvSpPr>
        <p:spPr>
          <a:xfrm>
            <a:off x="11213815" y="5294147"/>
            <a:ext cx="153443" cy="125844"/>
          </a:xfrm>
          <a:prstGeom prst="rect">
            <a:avLst/>
          </a:prstGeom>
          <a:solidFill>
            <a:srgbClr val="153F34"/>
          </a:solidFill>
          <a:ln/>
        </p:spPr>
      </p:sp>
      <p:sp>
        <p:nvSpPr>
          <p:cNvPr id="2111" name="Shape 2109"/>
          <p:cNvSpPr/>
          <p:nvPr/>
        </p:nvSpPr>
        <p:spPr>
          <a:xfrm>
            <a:off x="11348970" y="5294147"/>
            <a:ext cx="153443" cy="125844"/>
          </a:xfrm>
          <a:prstGeom prst="rect">
            <a:avLst/>
          </a:prstGeom>
          <a:solidFill>
            <a:srgbClr val="144134"/>
          </a:solidFill>
          <a:ln/>
        </p:spPr>
      </p:sp>
      <p:sp>
        <p:nvSpPr>
          <p:cNvPr id="2112" name="Shape 2110"/>
          <p:cNvSpPr/>
          <p:nvPr/>
        </p:nvSpPr>
        <p:spPr>
          <a:xfrm>
            <a:off x="11484125" y="5294147"/>
            <a:ext cx="73971" cy="125844"/>
          </a:xfrm>
          <a:prstGeom prst="rect">
            <a:avLst/>
          </a:prstGeom>
          <a:solidFill>
            <a:srgbClr val="144233"/>
          </a:solidFill>
          <a:ln/>
        </p:spPr>
      </p:sp>
      <p:sp>
        <p:nvSpPr>
          <p:cNvPr id="2113" name="Shape 2111"/>
          <p:cNvSpPr/>
          <p:nvPr/>
        </p:nvSpPr>
        <p:spPr>
          <a:xfrm>
            <a:off x="8388706" y="5401704"/>
            <a:ext cx="5135" cy="125844"/>
          </a:xfrm>
          <a:prstGeom prst="rect">
            <a:avLst/>
          </a:prstGeom>
          <a:solidFill>
            <a:srgbClr val="181C41"/>
          </a:solidFill>
          <a:ln/>
        </p:spPr>
      </p:sp>
      <p:sp>
        <p:nvSpPr>
          <p:cNvPr id="2114" name="Shape 2112"/>
          <p:cNvSpPr/>
          <p:nvPr/>
        </p:nvSpPr>
        <p:spPr>
          <a:xfrm>
            <a:off x="8388706" y="5401704"/>
            <a:ext cx="140290" cy="125844"/>
          </a:xfrm>
          <a:prstGeom prst="rect">
            <a:avLst/>
          </a:prstGeom>
          <a:solidFill>
            <a:srgbClr val="171D40"/>
          </a:solidFill>
          <a:ln/>
        </p:spPr>
      </p:sp>
      <p:sp>
        <p:nvSpPr>
          <p:cNvPr id="2115" name="Shape 2113"/>
          <p:cNvSpPr/>
          <p:nvPr/>
        </p:nvSpPr>
        <p:spPr>
          <a:xfrm>
            <a:off x="8510708" y="5401704"/>
            <a:ext cx="153443" cy="125844"/>
          </a:xfrm>
          <a:prstGeom prst="rect">
            <a:avLst/>
          </a:prstGeom>
          <a:solidFill>
            <a:srgbClr val="171F3F"/>
          </a:solidFill>
          <a:ln/>
        </p:spPr>
      </p:sp>
      <p:sp>
        <p:nvSpPr>
          <p:cNvPr id="2116" name="Shape 2114"/>
          <p:cNvSpPr/>
          <p:nvPr/>
        </p:nvSpPr>
        <p:spPr>
          <a:xfrm>
            <a:off x="8645863" y="5401704"/>
            <a:ext cx="153443" cy="125844"/>
          </a:xfrm>
          <a:prstGeom prst="rect">
            <a:avLst/>
          </a:prstGeom>
          <a:solidFill>
            <a:srgbClr val="17203F"/>
          </a:solidFill>
          <a:ln/>
        </p:spPr>
      </p:sp>
      <p:sp>
        <p:nvSpPr>
          <p:cNvPr id="2117" name="Shape 2115"/>
          <p:cNvSpPr/>
          <p:nvPr/>
        </p:nvSpPr>
        <p:spPr>
          <a:xfrm>
            <a:off x="8781018" y="5401704"/>
            <a:ext cx="153443" cy="125844"/>
          </a:xfrm>
          <a:prstGeom prst="rect">
            <a:avLst/>
          </a:prstGeom>
          <a:solidFill>
            <a:srgbClr val="17213E"/>
          </a:solidFill>
          <a:ln/>
        </p:spPr>
      </p:sp>
      <p:sp>
        <p:nvSpPr>
          <p:cNvPr id="2118" name="Shape 2116"/>
          <p:cNvSpPr/>
          <p:nvPr/>
        </p:nvSpPr>
        <p:spPr>
          <a:xfrm>
            <a:off x="8916174" y="5401704"/>
            <a:ext cx="153443" cy="125844"/>
          </a:xfrm>
          <a:prstGeom prst="rect">
            <a:avLst/>
          </a:prstGeom>
          <a:solidFill>
            <a:srgbClr val="17233D"/>
          </a:solidFill>
          <a:ln/>
        </p:spPr>
      </p:sp>
      <p:sp>
        <p:nvSpPr>
          <p:cNvPr id="2119" name="Shape 2117"/>
          <p:cNvSpPr/>
          <p:nvPr/>
        </p:nvSpPr>
        <p:spPr>
          <a:xfrm>
            <a:off x="9051329" y="5401704"/>
            <a:ext cx="153443" cy="125844"/>
          </a:xfrm>
          <a:prstGeom prst="rect">
            <a:avLst/>
          </a:prstGeom>
          <a:solidFill>
            <a:srgbClr val="16243C"/>
          </a:solidFill>
          <a:ln/>
        </p:spPr>
      </p:sp>
      <p:sp>
        <p:nvSpPr>
          <p:cNvPr id="2120" name="Shape 2118"/>
          <p:cNvSpPr/>
          <p:nvPr/>
        </p:nvSpPr>
        <p:spPr>
          <a:xfrm>
            <a:off x="9186484" y="5401704"/>
            <a:ext cx="153443" cy="125844"/>
          </a:xfrm>
          <a:prstGeom prst="rect">
            <a:avLst/>
          </a:prstGeom>
          <a:solidFill>
            <a:srgbClr val="16253B"/>
          </a:solidFill>
          <a:ln/>
        </p:spPr>
      </p:sp>
      <p:sp>
        <p:nvSpPr>
          <p:cNvPr id="2121" name="Shape 2119"/>
          <p:cNvSpPr/>
          <p:nvPr/>
        </p:nvSpPr>
        <p:spPr>
          <a:xfrm>
            <a:off x="9321640" y="5401704"/>
            <a:ext cx="153443" cy="125844"/>
          </a:xfrm>
          <a:prstGeom prst="rect">
            <a:avLst/>
          </a:prstGeom>
          <a:solidFill>
            <a:srgbClr val="16273B"/>
          </a:solidFill>
          <a:ln/>
        </p:spPr>
      </p:sp>
      <p:sp>
        <p:nvSpPr>
          <p:cNvPr id="2122" name="Shape 2120"/>
          <p:cNvSpPr/>
          <p:nvPr/>
        </p:nvSpPr>
        <p:spPr>
          <a:xfrm>
            <a:off x="9456795" y="5401704"/>
            <a:ext cx="153443" cy="125844"/>
          </a:xfrm>
          <a:prstGeom prst="rect">
            <a:avLst/>
          </a:prstGeom>
          <a:solidFill>
            <a:srgbClr val="16283A"/>
          </a:solidFill>
          <a:ln/>
        </p:spPr>
      </p:sp>
      <p:sp>
        <p:nvSpPr>
          <p:cNvPr id="2123" name="Shape 2121"/>
          <p:cNvSpPr/>
          <p:nvPr/>
        </p:nvSpPr>
        <p:spPr>
          <a:xfrm>
            <a:off x="9591950" y="5401704"/>
            <a:ext cx="153443" cy="125844"/>
          </a:xfrm>
          <a:prstGeom prst="rect">
            <a:avLst/>
          </a:prstGeom>
          <a:solidFill>
            <a:srgbClr val="152A39"/>
          </a:solidFill>
          <a:ln/>
        </p:spPr>
      </p:sp>
      <p:sp>
        <p:nvSpPr>
          <p:cNvPr id="2124" name="Shape 2122"/>
          <p:cNvSpPr/>
          <p:nvPr/>
        </p:nvSpPr>
        <p:spPr>
          <a:xfrm>
            <a:off x="9727106" y="5401704"/>
            <a:ext cx="153443" cy="125844"/>
          </a:xfrm>
          <a:prstGeom prst="rect">
            <a:avLst/>
          </a:prstGeom>
          <a:solidFill>
            <a:srgbClr val="152B38"/>
          </a:solidFill>
          <a:ln/>
        </p:spPr>
      </p:sp>
      <p:sp>
        <p:nvSpPr>
          <p:cNvPr id="2125" name="Shape 2123"/>
          <p:cNvSpPr/>
          <p:nvPr/>
        </p:nvSpPr>
        <p:spPr>
          <a:xfrm>
            <a:off x="9862261" y="5401704"/>
            <a:ext cx="153443" cy="125844"/>
          </a:xfrm>
          <a:prstGeom prst="rect">
            <a:avLst/>
          </a:prstGeom>
          <a:solidFill>
            <a:srgbClr val="152C38"/>
          </a:solidFill>
          <a:ln/>
        </p:spPr>
      </p:sp>
      <p:sp>
        <p:nvSpPr>
          <p:cNvPr id="2126" name="Shape 2124"/>
          <p:cNvSpPr/>
          <p:nvPr/>
        </p:nvSpPr>
        <p:spPr>
          <a:xfrm>
            <a:off x="9997417" y="5401704"/>
            <a:ext cx="153443" cy="125844"/>
          </a:xfrm>
          <a:prstGeom prst="rect">
            <a:avLst/>
          </a:prstGeom>
          <a:solidFill>
            <a:srgbClr val="152E37"/>
          </a:solidFill>
          <a:ln/>
        </p:spPr>
      </p:sp>
      <p:sp>
        <p:nvSpPr>
          <p:cNvPr id="2127" name="Shape 2125"/>
          <p:cNvSpPr/>
          <p:nvPr/>
        </p:nvSpPr>
        <p:spPr>
          <a:xfrm>
            <a:off x="10132572" y="5401704"/>
            <a:ext cx="153443" cy="125844"/>
          </a:xfrm>
          <a:prstGeom prst="rect">
            <a:avLst/>
          </a:prstGeom>
          <a:solidFill>
            <a:srgbClr val="152F36"/>
          </a:solidFill>
          <a:ln/>
        </p:spPr>
      </p:sp>
      <p:sp>
        <p:nvSpPr>
          <p:cNvPr id="2128" name="Shape 2126"/>
          <p:cNvSpPr/>
          <p:nvPr/>
        </p:nvSpPr>
        <p:spPr>
          <a:xfrm>
            <a:off x="10267727" y="5401704"/>
            <a:ext cx="153443" cy="125844"/>
          </a:xfrm>
          <a:prstGeom prst="rect">
            <a:avLst/>
          </a:prstGeom>
          <a:solidFill>
            <a:srgbClr val="143035"/>
          </a:solidFill>
          <a:ln/>
        </p:spPr>
      </p:sp>
      <p:sp>
        <p:nvSpPr>
          <p:cNvPr id="2129" name="Shape 2127"/>
          <p:cNvSpPr/>
          <p:nvPr/>
        </p:nvSpPr>
        <p:spPr>
          <a:xfrm>
            <a:off x="10402883" y="5401704"/>
            <a:ext cx="153443" cy="125844"/>
          </a:xfrm>
          <a:prstGeom prst="rect">
            <a:avLst/>
          </a:prstGeom>
          <a:solidFill>
            <a:srgbClr val="143234"/>
          </a:solidFill>
          <a:ln/>
        </p:spPr>
      </p:sp>
      <p:sp>
        <p:nvSpPr>
          <p:cNvPr id="2130" name="Shape 2128"/>
          <p:cNvSpPr/>
          <p:nvPr/>
        </p:nvSpPr>
        <p:spPr>
          <a:xfrm>
            <a:off x="10538038" y="5401704"/>
            <a:ext cx="153443" cy="125844"/>
          </a:xfrm>
          <a:prstGeom prst="rect">
            <a:avLst/>
          </a:prstGeom>
          <a:solidFill>
            <a:srgbClr val="143334"/>
          </a:solidFill>
          <a:ln/>
        </p:spPr>
      </p:sp>
      <p:sp>
        <p:nvSpPr>
          <p:cNvPr id="2131" name="Shape 2129"/>
          <p:cNvSpPr/>
          <p:nvPr/>
        </p:nvSpPr>
        <p:spPr>
          <a:xfrm>
            <a:off x="10673193" y="5401704"/>
            <a:ext cx="153443" cy="125844"/>
          </a:xfrm>
          <a:prstGeom prst="rect">
            <a:avLst/>
          </a:prstGeom>
          <a:solidFill>
            <a:srgbClr val="143433"/>
          </a:solidFill>
          <a:ln/>
        </p:spPr>
      </p:sp>
      <p:sp>
        <p:nvSpPr>
          <p:cNvPr id="2132" name="Shape 2130"/>
          <p:cNvSpPr/>
          <p:nvPr/>
        </p:nvSpPr>
        <p:spPr>
          <a:xfrm>
            <a:off x="10808349" y="5401704"/>
            <a:ext cx="153443" cy="125844"/>
          </a:xfrm>
          <a:prstGeom prst="rect">
            <a:avLst/>
          </a:prstGeom>
          <a:solidFill>
            <a:srgbClr val="133632"/>
          </a:solidFill>
          <a:ln/>
        </p:spPr>
      </p:sp>
      <p:sp>
        <p:nvSpPr>
          <p:cNvPr id="2133" name="Shape 2131"/>
          <p:cNvSpPr/>
          <p:nvPr/>
        </p:nvSpPr>
        <p:spPr>
          <a:xfrm>
            <a:off x="10943504" y="5401704"/>
            <a:ext cx="153443" cy="125844"/>
          </a:xfrm>
          <a:prstGeom prst="rect">
            <a:avLst/>
          </a:prstGeom>
          <a:solidFill>
            <a:srgbClr val="133731"/>
          </a:solidFill>
          <a:ln/>
        </p:spPr>
      </p:sp>
      <p:sp>
        <p:nvSpPr>
          <p:cNvPr id="2134" name="Shape 2132"/>
          <p:cNvSpPr/>
          <p:nvPr/>
        </p:nvSpPr>
        <p:spPr>
          <a:xfrm>
            <a:off x="11078659" y="5401704"/>
            <a:ext cx="153443" cy="125844"/>
          </a:xfrm>
          <a:prstGeom prst="rect">
            <a:avLst/>
          </a:prstGeom>
          <a:solidFill>
            <a:srgbClr val="133830"/>
          </a:solidFill>
          <a:ln/>
        </p:spPr>
      </p:sp>
      <p:sp>
        <p:nvSpPr>
          <p:cNvPr id="2135" name="Shape 2133"/>
          <p:cNvSpPr/>
          <p:nvPr/>
        </p:nvSpPr>
        <p:spPr>
          <a:xfrm>
            <a:off x="11213815" y="5401704"/>
            <a:ext cx="122002" cy="125844"/>
          </a:xfrm>
          <a:prstGeom prst="rect">
            <a:avLst/>
          </a:prstGeom>
          <a:solidFill>
            <a:srgbClr val="133A30"/>
          </a:solidFill>
          <a:ln/>
        </p:spPr>
      </p:sp>
      <p:sp>
        <p:nvSpPr>
          <p:cNvPr id="2136" name="Text 2134"/>
          <p:cNvSpPr txBox="1"/>
          <p:nvPr/>
        </p:nvSpPr>
        <p:spPr>
          <a:xfrm>
            <a:off x="8947861" y="5044745"/>
            <a:ext cx="1828800" cy="338328"/>
          </a:xfrm>
          <a:prstGeom prst="rect">
            <a:avLst/>
          </a:prstGeom>
          <a:noFill/>
          <a:ln/>
        </p:spPr>
        <p:txBody>
          <a:bodyPr wrap="none" rtlCol="0" anchor="t"/>
          <a:lstStyle/>
          <a:p>
            <a:pPr algn="ctr" indent="0" marL="0">
              <a:buNone/>
            </a:pPr>
            <a:r>
              <a:rPr lang="nl-NL" sz="1600" dirty="0">
                <a:solidFill>
                  <a:srgbClr val="FFFFFF"/>
                </a:solidFill>
                <a:latin typeface="Kanit" pitchFamily="34" charset="0"/>
                <a:ea typeface="Kanit" pitchFamily="34" charset="-122"/>
                <a:cs typeface="Kanit" pitchFamily="34" charset="-120"/>
              </a:rPr>
              <a:t>Consistentie</a:t>
            </a:r>
            <a:endParaRPr lang="nl-NL" sz="1600" dirty="0"/>
          </a:p>
        </p:txBody>
      </p:sp>
      <p:sp>
        <p:nvSpPr>
          <p:cNvPr id="2137" name="Text 2135"/>
          <p:cNvSpPr txBox="1"/>
          <p:nvPr/>
        </p:nvSpPr>
        <p:spPr>
          <a:xfrm>
            <a:off x="8508492" y="5629046"/>
            <a:ext cx="2708453" cy="568757"/>
          </a:xfrm>
          <a:prstGeom prst="rect">
            <a:avLst/>
          </a:prstGeom>
          <a:noFill/>
          <a:ln/>
        </p:spPr>
        <p:txBody>
          <a:bodyPr wrap="square" rtlCol="0" anchor="t"/>
          <a:lstStyle/>
          <a:p>
            <a:pPr algn="ctr" indent="0" marL="0">
              <a:lnSpc>
                <a:spcPct val="150000"/>
              </a:lnSpc>
              <a:buNone/>
            </a:pPr>
            <a:r>
              <a:rPr lang="nl-NL" sz="1100" dirty="0">
                <a:solidFill>
                  <a:srgbClr val="FFFFFF"/>
                </a:solidFill>
                <a:latin typeface="Kanit" pitchFamily="34" charset="0"/>
                <a:ea typeface="Kanit" pitchFamily="34" charset="-122"/>
                <a:cs typeface="Kanit" pitchFamily="34" charset="-120"/>
              </a:rPr>
              <a:t>Post in een vast ritme, met een stem die mensen herkennen.</a:t>
            </a:r>
            <a:endParaRPr lang="nl-NL" sz="1100" dirty="0"/>
          </a:p>
        </p:txBody>
      </p:sp>
      <p:sp>
        <p:nvSpPr>
          <p:cNvPr id="2138" name="Text 2136"/>
          <p:cNvSpPr txBox="1"/>
          <p:nvPr/>
        </p:nvSpPr>
        <p:spPr>
          <a:xfrm>
            <a:off x="3355848" y="551383"/>
            <a:ext cx="5486400" cy="646481"/>
          </a:xfrm>
          <a:prstGeom prst="rect">
            <a:avLst/>
          </a:prstGeom>
          <a:noFill/>
          <a:ln/>
        </p:spPr>
        <p:txBody>
          <a:bodyPr wrap="square" rtlCol="0" anchor="t"/>
          <a:lstStyle/>
          <a:p>
            <a:pPr algn="ctr" indent="0" marL="0">
              <a:buNone/>
            </a:pPr>
            <a:r>
              <a:rPr lang="nl-NL" sz="3600" dirty="0">
                <a:solidFill>
                  <a:srgbClr val="000000"/>
                </a:solidFill>
                <a:latin typeface="Sora Medium" pitchFamily="34" charset="0"/>
                <a:ea typeface="Sora Medium" pitchFamily="34" charset="-122"/>
                <a:cs typeface="Sora Medium" pitchFamily="34" charset="-120"/>
              </a:rPr>
              <a:t>Content die verbindt</a:t>
            </a:r>
            <a:endParaRPr lang="nl-NL" sz="3600" dirty="0"/>
          </a:p>
        </p:txBody>
      </p:sp>
      <p:sp>
        <p:nvSpPr>
          <p:cNvPr id="2139" name="Text 2137"/>
          <p:cNvSpPr txBox="1"/>
          <p:nvPr/>
        </p:nvSpPr>
        <p:spPr>
          <a:xfrm>
            <a:off x="1828800" y="1481328"/>
            <a:ext cx="5120640" cy="338328"/>
          </a:xfrm>
          <a:prstGeom prst="rect">
            <a:avLst/>
          </a:prstGeom>
          <a:noFill/>
          <a:ln/>
        </p:spPr>
        <p:txBody>
          <a:bodyPr wrap="square" rtlCol="0" anchor="t"/>
          <a:lstStyle/>
          <a:p>
            <a:pPr algn="l" indent="0" marL="0">
              <a:buNone/>
            </a:pPr>
            <a:r>
              <a:rPr lang="nl-NL" sz="1600" dirty="0">
                <a:solidFill>
                  <a:srgbClr val="A45BE1"/>
                </a:solidFill>
                <a:latin typeface="Kanit" pitchFamily="34" charset="0"/>
                <a:ea typeface="Kanit" pitchFamily="34" charset="-122"/>
                <a:cs typeface="Kanit" pitchFamily="34" charset="-120"/>
              </a:rPr>
              <a:t>Geef meer dan je vraagt</a:t>
            </a:r>
            <a:endParaRPr lang="nl-NL" sz="1600" dirty="0"/>
          </a:p>
        </p:txBody>
      </p:sp>
      <p:sp>
        <p:nvSpPr>
          <p:cNvPr id="2140" name="Text 2138"/>
          <p:cNvSpPr txBox="1"/>
          <p:nvPr/>
        </p:nvSpPr>
        <p:spPr>
          <a:xfrm>
            <a:off x="1828800" y="1828800"/>
            <a:ext cx="5120640" cy="868680"/>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De meeste posts helpen, leren iets of vermaken. Deel af en toe een aanbieding, zodra mensen je vertrouwen. Bouw elke post op waarde, verhalen en een vast ritme.</a:t>
            </a:r>
            <a:endParaRPr lang="nl-NL" sz="1100" dirty="0"/>
          </a:p>
        </p:txBody>
      </p:sp>
      <p:sp>
        <p:nvSpPr>
          <p:cNvPr id="2141" name="Shape 2139"/>
          <p:cNvSpPr/>
          <p:nvPr/>
        </p:nvSpPr>
        <p:spPr>
          <a:xfrm>
            <a:off x="572414" y="537667"/>
            <a:ext cx="48463" cy="48463"/>
          </a:xfrm>
          <a:prstGeom prst="ellipse">
            <a:avLst/>
          </a:prstGeom>
          <a:solidFill>
            <a:srgbClr val="FFDCA0"/>
          </a:solidFill>
          <a:ln/>
        </p:spPr>
      </p:sp>
      <p:sp>
        <p:nvSpPr>
          <p:cNvPr id="2142" name="Shape 2140"/>
          <p:cNvSpPr/>
          <p:nvPr/>
        </p:nvSpPr>
        <p:spPr>
          <a:xfrm>
            <a:off x="856793" y="537667"/>
            <a:ext cx="48463" cy="48463"/>
          </a:xfrm>
          <a:prstGeom prst="ellipse">
            <a:avLst/>
          </a:prstGeom>
          <a:solidFill>
            <a:srgbClr val="FFDCA0"/>
          </a:solidFill>
          <a:ln/>
        </p:spPr>
      </p:sp>
      <p:sp>
        <p:nvSpPr>
          <p:cNvPr id="2143" name="Shape 2141"/>
          <p:cNvSpPr/>
          <p:nvPr/>
        </p:nvSpPr>
        <p:spPr>
          <a:xfrm>
            <a:off x="1141171" y="537667"/>
            <a:ext cx="48463" cy="48463"/>
          </a:xfrm>
          <a:prstGeom prst="ellipse">
            <a:avLst/>
          </a:prstGeom>
          <a:solidFill>
            <a:srgbClr val="FFDCA0"/>
          </a:solidFill>
          <a:ln/>
        </p:spPr>
      </p:sp>
      <p:sp>
        <p:nvSpPr>
          <p:cNvPr id="2144" name="Shape 2142"/>
          <p:cNvSpPr/>
          <p:nvPr/>
        </p:nvSpPr>
        <p:spPr>
          <a:xfrm>
            <a:off x="1425550" y="537667"/>
            <a:ext cx="48463" cy="48463"/>
          </a:xfrm>
          <a:prstGeom prst="ellipse">
            <a:avLst/>
          </a:prstGeom>
          <a:solidFill>
            <a:srgbClr val="FFDCA0"/>
          </a:solidFill>
          <a:ln/>
        </p:spPr>
      </p:sp>
      <p:sp>
        <p:nvSpPr>
          <p:cNvPr id="2145" name="Shape 2143"/>
          <p:cNvSpPr/>
          <p:nvPr/>
        </p:nvSpPr>
        <p:spPr>
          <a:xfrm>
            <a:off x="1709928" y="537667"/>
            <a:ext cx="48463" cy="48463"/>
          </a:xfrm>
          <a:prstGeom prst="ellipse">
            <a:avLst/>
          </a:prstGeom>
          <a:solidFill>
            <a:srgbClr val="FFDCA0"/>
          </a:solidFill>
          <a:ln/>
        </p:spPr>
      </p:sp>
      <p:sp>
        <p:nvSpPr>
          <p:cNvPr id="2146" name="Shape 2144"/>
          <p:cNvSpPr/>
          <p:nvPr/>
        </p:nvSpPr>
        <p:spPr>
          <a:xfrm>
            <a:off x="572414" y="821131"/>
            <a:ext cx="48463" cy="48463"/>
          </a:xfrm>
          <a:prstGeom prst="ellipse">
            <a:avLst/>
          </a:prstGeom>
          <a:solidFill>
            <a:srgbClr val="FBA486"/>
          </a:solidFill>
          <a:ln/>
        </p:spPr>
      </p:sp>
      <p:sp>
        <p:nvSpPr>
          <p:cNvPr id="2147" name="Shape 2145"/>
          <p:cNvSpPr/>
          <p:nvPr/>
        </p:nvSpPr>
        <p:spPr>
          <a:xfrm>
            <a:off x="856793" y="821131"/>
            <a:ext cx="48463" cy="48463"/>
          </a:xfrm>
          <a:prstGeom prst="ellipse">
            <a:avLst/>
          </a:prstGeom>
          <a:solidFill>
            <a:srgbClr val="FBA486"/>
          </a:solidFill>
          <a:ln/>
        </p:spPr>
      </p:sp>
      <p:sp>
        <p:nvSpPr>
          <p:cNvPr id="2148" name="Shape 2146"/>
          <p:cNvSpPr/>
          <p:nvPr/>
        </p:nvSpPr>
        <p:spPr>
          <a:xfrm>
            <a:off x="1141171" y="821131"/>
            <a:ext cx="48463" cy="48463"/>
          </a:xfrm>
          <a:prstGeom prst="ellipse">
            <a:avLst/>
          </a:prstGeom>
          <a:solidFill>
            <a:srgbClr val="FBA486"/>
          </a:solidFill>
          <a:ln/>
        </p:spPr>
      </p:sp>
      <p:sp>
        <p:nvSpPr>
          <p:cNvPr id="2149" name="Shape 2147"/>
          <p:cNvSpPr/>
          <p:nvPr/>
        </p:nvSpPr>
        <p:spPr>
          <a:xfrm>
            <a:off x="1425550" y="821131"/>
            <a:ext cx="48463" cy="48463"/>
          </a:xfrm>
          <a:prstGeom prst="ellipse">
            <a:avLst/>
          </a:prstGeom>
          <a:solidFill>
            <a:srgbClr val="FBA486"/>
          </a:solidFill>
          <a:ln/>
        </p:spPr>
      </p:sp>
      <p:sp>
        <p:nvSpPr>
          <p:cNvPr id="2150" name="Shape 2148"/>
          <p:cNvSpPr/>
          <p:nvPr/>
        </p:nvSpPr>
        <p:spPr>
          <a:xfrm>
            <a:off x="1709928" y="821131"/>
            <a:ext cx="48463" cy="48463"/>
          </a:xfrm>
          <a:prstGeom prst="ellipse">
            <a:avLst/>
          </a:prstGeom>
          <a:solidFill>
            <a:srgbClr val="FBA486"/>
          </a:solidFill>
          <a:ln/>
        </p:spPr>
      </p:sp>
      <p:sp>
        <p:nvSpPr>
          <p:cNvPr id="2151" name="Shape 2149"/>
          <p:cNvSpPr/>
          <p:nvPr/>
        </p:nvSpPr>
        <p:spPr>
          <a:xfrm>
            <a:off x="572414" y="1104595"/>
            <a:ext cx="48463" cy="48463"/>
          </a:xfrm>
          <a:prstGeom prst="ellipse">
            <a:avLst/>
          </a:prstGeom>
          <a:solidFill>
            <a:srgbClr val="F66C6C"/>
          </a:solidFill>
          <a:ln/>
        </p:spPr>
      </p:sp>
      <p:sp>
        <p:nvSpPr>
          <p:cNvPr id="2152" name="Shape 2150"/>
          <p:cNvSpPr/>
          <p:nvPr/>
        </p:nvSpPr>
        <p:spPr>
          <a:xfrm>
            <a:off x="856793" y="1104595"/>
            <a:ext cx="48463" cy="48463"/>
          </a:xfrm>
          <a:prstGeom prst="ellipse">
            <a:avLst/>
          </a:prstGeom>
          <a:solidFill>
            <a:srgbClr val="F66C6C"/>
          </a:solidFill>
          <a:ln/>
        </p:spPr>
      </p:sp>
      <p:sp>
        <p:nvSpPr>
          <p:cNvPr id="2153" name="Shape 2151"/>
          <p:cNvSpPr/>
          <p:nvPr/>
        </p:nvSpPr>
        <p:spPr>
          <a:xfrm>
            <a:off x="1141171" y="1104595"/>
            <a:ext cx="48463" cy="48463"/>
          </a:xfrm>
          <a:prstGeom prst="ellipse">
            <a:avLst/>
          </a:prstGeom>
          <a:solidFill>
            <a:srgbClr val="F66C6C"/>
          </a:solidFill>
          <a:ln/>
        </p:spPr>
      </p:sp>
      <p:sp>
        <p:nvSpPr>
          <p:cNvPr id="2154" name="Shape 2152"/>
          <p:cNvSpPr/>
          <p:nvPr/>
        </p:nvSpPr>
        <p:spPr>
          <a:xfrm>
            <a:off x="1425550" y="1104595"/>
            <a:ext cx="48463" cy="48463"/>
          </a:xfrm>
          <a:prstGeom prst="ellipse">
            <a:avLst/>
          </a:prstGeom>
          <a:solidFill>
            <a:srgbClr val="F66C6C"/>
          </a:solidFill>
          <a:ln/>
        </p:spPr>
      </p:sp>
      <p:sp>
        <p:nvSpPr>
          <p:cNvPr id="2155" name="Shape 2153"/>
          <p:cNvSpPr/>
          <p:nvPr/>
        </p:nvSpPr>
        <p:spPr>
          <a:xfrm>
            <a:off x="1709928" y="1104595"/>
            <a:ext cx="48463" cy="48463"/>
          </a:xfrm>
          <a:prstGeom prst="ellipse">
            <a:avLst/>
          </a:prstGeom>
          <a:solidFill>
            <a:srgbClr val="F66C6C"/>
          </a:solidFill>
          <a:ln/>
        </p:spPr>
      </p:sp>
      <p:sp>
        <p:nvSpPr>
          <p:cNvPr id="2156" name="Shape 2154"/>
          <p:cNvSpPr/>
          <p:nvPr/>
        </p:nvSpPr>
        <p:spPr>
          <a:xfrm>
            <a:off x="10436962" y="537667"/>
            <a:ext cx="48463" cy="48463"/>
          </a:xfrm>
          <a:prstGeom prst="ellipse">
            <a:avLst/>
          </a:prstGeom>
          <a:solidFill>
            <a:srgbClr val="5B63FB"/>
          </a:solidFill>
          <a:ln/>
        </p:spPr>
      </p:sp>
      <p:sp>
        <p:nvSpPr>
          <p:cNvPr id="2157" name="Shape 2155"/>
          <p:cNvSpPr/>
          <p:nvPr/>
        </p:nvSpPr>
        <p:spPr>
          <a:xfrm>
            <a:off x="10720426" y="537667"/>
            <a:ext cx="48463" cy="48463"/>
          </a:xfrm>
          <a:prstGeom prst="ellipse">
            <a:avLst/>
          </a:prstGeom>
          <a:solidFill>
            <a:srgbClr val="5B63FB"/>
          </a:solidFill>
          <a:ln/>
        </p:spPr>
      </p:sp>
      <p:sp>
        <p:nvSpPr>
          <p:cNvPr id="2158" name="Shape 2156"/>
          <p:cNvSpPr/>
          <p:nvPr/>
        </p:nvSpPr>
        <p:spPr>
          <a:xfrm>
            <a:off x="11003890" y="537667"/>
            <a:ext cx="48463" cy="48463"/>
          </a:xfrm>
          <a:prstGeom prst="ellipse">
            <a:avLst/>
          </a:prstGeom>
          <a:solidFill>
            <a:srgbClr val="5B63FB"/>
          </a:solidFill>
          <a:ln/>
        </p:spPr>
      </p:sp>
      <p:sp>
        <p:nvSpPr>
          <p:cNvPr id="2159" name="Shape 2157"/>
          <p:cNvSpPr/>
          <p:nvPr/>
        </p:nvSpPr>
        <p:spPr>
          <a:xfrm>
            <a:off x="11287354" y="537667"/>
            <a:ext cx="48463" cy="48463"/>
          </a:xfrm>
          <a:prstGeom prst="ellipse">
            <a:avLst/>
          </a:prstGeom>
          <a:solidFill>
            <a:srgbClr val="5B63FB"/>
          </a:solidFill>
          <a:ln/>
        </p:spPr>
      </p:sp>
      <p:sp>
        <p:nvSpPr>
          <p:cNvPr id="2160" name="Shape 2158"/>
          <p:cNvSpPr/>
          <p:nvPr/>
        </p:nvSpPr>
        <p:spPr>
          <a:xfrm>
            <a:off x="11570818" y="537667"/>
            <a:ext cx="48463" cy="48463"/>
          </a:xfrm>
          <a:prstGeom prst="ellipse">
            <a:avLst/>
          </a:prstGeom>
          <a:solidFill>
            <a:srgbClr val="5B63FB"/>
          </a:solidFill>
          <a:ln/>
        </p:spPr>
      </p:sp>
      <p:sp>
        <p:nvSpPr>
          <p:cNvPr id="2161" name="Shape 2159"/>
          <p:cNvSpPr/>
          <p:nvPr/>
        </p:nvSpPr>
        <p:spPr>
          <a:xfrm>
            <a:off x="10436962" y="821131"/>
            <a:ext cx="48463" cy="48463"/>
          </a:xfrm>
          <a:prstGeom prst="ellipse">
            <a:avLst/>
          </a:prstGeom>
          <a:solidFill>
            <a:srgbClr val="50A6D4"/>
          </a:solidFill>
          <a:ln/>
        </p:spPr>
      </p:sp>
      <p:sp>
        <p:nvSpPr>
          <p:cNvPr id="2162" name="Shape 2160"/>
          <p:cNvSpPr/>
          <p:nvPr/>
        </p:nvSpPr>
        <p:spPr>
          <a:xfrm>
            <a:off x="10720426" y="821131"/>
            <a:ext cx="48463" cy="48463"/>
          </a:xfrm>
          <a:prstGeom prst="ellipse">
            <a:avLst/>
          </a:prstGeom>
          <a:solidFill>
            <a:srgbClr val="50A6D4"/>
          </a:solidFill>
          <a:ln/>
        </p:spPr>
      </p:sp>
      <p:sp>
        <p:nvSpPr>
          <p:cNvPr id="2163" name="Shape 2161"/>
          <p:cNvSpPr/>
          <p:nvPr/>
        </p:nvSpPr>
        <p:spPr>
          <a:xfrm>
            <a:off x="11003890" y="821131"/>
            <a:ext cx="48463" cy="48463"/>
          </a:xfrm>
          <a:prstGeom prst="ellipse">
            <a:avLst/>
          </a:prstGeom>
          <a:solidFill>
            <a:srgbClr val="50A6D4"/>
          </a:solidFill>
          <a:ln/>
        </p:spPr>
      </p:sp>
      <p:sp>
        <p:nvSpPr>
          <p:cNvPr id="2164" name="Shape 2162"/>
          <p:cNvSpPr/>
          <p:nvPr/>
        </p:nvSpPr>
        <p:spPr>
          <a:xfrm>
            <a:off x="11287354" y="821131"/>
            <a:ext cx="48463" cy="48463"/>
          </a:xfrm>
          <a:prstGeom prst="ellipse">
            <a:avLst/>
          </a:prstGeom>
          <a:solidFill>
            <a:srgbClr val="50A6D4"/>
          </a:solidFill>
          <a:ln/>
        </p:spPr>
      </p:sp>
      <p:sp>
        <p:nvSpPr>
          <p:cNvPr id="2165" name="Shape 2163"/>
          <p:cNvSpPr/>
          <p:nvPr/>
        </p:nvSpPr>
        <p:spPr>
          <a:xfrm>
            <a:off x="11570818" y="821131"/>
            <a:ext cx="48463" cy="48463"/>
          </a:xfrm>
          <a:prstGeom prst="ellipse">
            <a:avLst/>
          </a:prstGeom>
          <a:solidFill>
            <a:srgbClr val="50A6D4"/>
          </a:solidFill>
          <a:ln/>
        </p:spPr>
      </p:sp>
      <p:sp>
        <p:nvSpPr>
          <p:cNvPr id="2166" name="Shape 2164"/>
          <p:cNvSpPr/>
          <p:nvPr/>
        </p:nvSpPr>
        <p:spPr>
          <a:xfrm>
            <a:off x="10436962" y="1104595"/>
            <a:ext cx="48463" cy="48463"/>
          </a:xfrm>
          <a:prstGeom prst="ellipse">
            <a:avLst/>
          </a:prstGeom>
          <a:solidFill>
            <a:srgbClr val="45E8AD"/>
          </a:solidFill>
          <a:ln/>
        </p:spPr>
      </p:sp>
      <p:sp>
        <p:nvSpPr>
          <p:cNvPr id="2167" name="Shape 2165"/>
          <p:cNvSpPr/>
          <p:nvPr/>
        </p:nvSpPr>
        <p:spPr>
          <a:xfrm>
            <a:off x="10720426" y="1104595"/>
            <a:ext cx="48463" cy="48463"/>
          </a:xfrm>
          <a:prstGeom prst="ellipse">
            <a:avLst/>
          </a:prstGeom>
          <a:solidFill>
            <a:srgbClr val="45E8AD"/>
          </a:solidFill>
          <a:ln/>
        </p:spPr>
      </p:sp>
      <p:sp>
        <p:nvSpPr>
          <p:cNvPr id="2168" name="Shape 2166"/>
          <p:cNvSpPr/>
          <p:nvPr/>
        </p:nvSpPr>
        <p:spPr>
          <a:xfrm>
            <a:off x="11003890" y="1104595"/>
            <a:ext cx="48463" cy="48463"/>
          </a:xfrm>
          <a:prstGeom prst="ellipse">
            <a:avLst/>
          </a:prstGeom>
          <a:solidFill>
            <a:srgbClr val="45E8AD"/>
          </a:solidFill>
          <a:ln/>
        </p:spPr>
      </p:sp>
      <p:sp>
        <p:nvSpPr>
          <p:cNvPr id="2169" name="Shape 2167"/>
          <p:cNvSpPr/>
          <p:nvPr/>
        </p:nvSpPr>
        <p:spPr>
          <a:xfrm>
            <a:off x="11287354" y="1104595"/>
            <a:ext cx="48463" cy="48463"/>
          </a:xfrm>
          <a:prstGeom prst="ellipse">
            <a:avLst/>
          </a:prstGeom>
          <a:solidFill>
            <a:srgbClr val="45E8AD"/>
          </a:solidFill>
          <a:ln/>
        </p:spPr>
      </p:sp>
      <p:sp>
        <p:nvSpPr>
          <p:cNvPr id="2170" name="Shape 2168"/>
          <p:cNvSpPr/>
          <p:nvPr/>
        </p:nvSpPr>
        <p:spPr>
          <a:xfrm>
            <a:off x="11570818" y="1104595"/>
            <a:ext cx="48463" cy="48463"/>
          </a:xfrm>
          <a:prstGeom prst="ellipse">
            <a:avLst/>
          </a:prstGeom>
          <a:solidFill>
            <a:srgbClr val="45E8AD"/>
          </a:solidFill>
          <a:ln/>
        </p:spPr>
      </p:sp>
      <p:sp>
        <p:nvSpPr>
          <p:cNvPr id="2171" name="Shape 2169"/>
          <p:cNvSpPr/>
          <p:nvPr/>
        </p:nvSpPr>
        <p:spPr>
          <a:xfrm>
            <a:off x="659282" y="1787652"/>
            <a:ext cx="504749" cy="504749"/>
          </a:xfrm>
          <a:prstGeom prst="star4">
            <a:avLst/>
          </a:prstGeom>
          <a:solidFill>
            <a:srgbClr val="F66C6C"/>
          </a:solidFill>
          <a:ln/>
        </p:spPr>
      </p:sp>
      <p:sp>
        <p:nvSpPr>
          <p:cNvPr id="2172" name="Shape 2170"/>
          <p:cNvSpPr/>
          <p:nvPr/>
        </p:nvSpPr>
        <p:spPr>
          <a:xfrm>
            <a:off x="1164031" y="1787652"/>
            <a:ext cx="504749" cy="504749"/>
          </a:xfrm>
          <a:prstGeom prst="star4">
            <a:avLst/>
          </a:prstGeom>
          <a:solidFill>
            <a:srgbClr val="FFDCA0"/>
          </a:solidFill>
          <a:ln/>
        </p:spPr>
      </p:sp>
      <p:sp>
        <p:nvSpPr>
          <p:cNvPr id="2173" name="Shape 2171"/>
          <p:cNvSpPr/>
          <p:nvPr/>
        </p:nvSpPr>
        <p:spPr>
          <a:xfrm>
            <a:off x="10522915" y="1787652"/>
            <a:ext cx="504749" cy="504749"/>
          </a:xfrm>
          <a:prstGeom prst="star4">
            <a:avLst/>
          </a:prstGeom>
          <a:solidFill>
            <a:srgbClr val="5B63FB"/>
          </a:solidFill>
          <a:ln/>
        </p:spPr>
      </p:sp>
      <p:sp>
        <p:nvSpPr>
          <p:cNvPr id="2174" name="Shape 2172"/>
          <p:cNvSpPr/>
          <p:nvPr/>
        </p:nvSpPr>
        <p:spPr>
          <a:xfrm>
            <a:off x="11027664" y="1787652"/>
            <a:ext cx="504749" cy="504749"/>
          </a:xfrm>
          <a:prstGeom prst="star4">
            <a:avLst/>
          </a:prstGeom>
          <a:solidFill>
            <a:srgbClr val="45E8AD"/>
          </a:solidFill>
          <a:ln/>
        </p:spPr>
      </p:sp>
      <p:sp>
        <p:nvSpPr>
          <p:cNvPr id="2175" name="Shape 2173"/>
          <p:cNvSpPr/>
          <p:nvPr/>
        </p:nvSpPr>
        <p:spPr>
          <a:xfrm>
            <a:off x="2402129" y="702259"/>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A45BE1"/>
            </a:solidFill>
            <a:prstDash val="solid"/>
          </a:ln>
        </p:spPr>
      </p:sp>
      <p:sp>
        <p:nvSpPr>
          <p:cNvPr id="2176" name="Shape 2174"/>
          <p:cNvSpPr/>
          <p:nvPr/>
        </p:nvSpPr>
        <p:spPr>
          <a:xfrm>
            <a:off x="2402129" y="879688"/>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219AE3"/>
            </a:solidFill>
            <a:prstDash val="solid"/>
          </a:ln>
        </p:spPr>
      </p:sp>
      <p:sp>
        <p:nvSpPr>
          <p:cNvPr id="2177" name="Shape 2175"/>
          <p:cNvSpPr/>
          <p:nvPr/>
        </p:nvSpPr>
        <p:spPr>
          <a:xfrm>
            <a:off x="8777326" y="702259"/>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A45BE1"/>
            </a:solidFill>
            <a:prstDash val="solid"/>
          </a:ln>
        </p:spPr>
      </p:sp>
      <p:sp>
        <p:nvSpPr>
          <p:cNvPr id="2178" name="Shape 2176"/>
          <p:cNvSpPr/>
          <p:nvPr/>
        </p:nvSpPr>
        <p:spPr>
          <a:xfrm>
            <a:off x="8777326" y="879688"/>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219AE3"/>
            </a:solidFill>
            <a:prstDash val="solid"/>
          </a:ln>
        </p:spPr>
      </p:sp>
      <p:sp>
        <p:nvSpPr>
          <p:cNvPr id="2179" name="Mix value 2179"/>
          <p:cNvSpPr/>
          <p:nvPr/>
        </p:nvSpPr>
        <p:spPr>
          <a:xfrm>
            <a:off x="7360920" y="1371600"/>
            <a:ext cx="1371600" cy="1371600"/>
          </a:xfrm>
          <a:prstGeom prst="blockArc">
            <a:avLst>
              <a:gd name="adj1" fmla="val 16200000"/>
              <a:gd name="adj2" fmla="val 11880000"/>
              <a:gd name="adj3" fmla="val 22000"/>
            </a:avLst>
          </a:prstGeom>
          <a:solidFill>
            <a:srgbClr val="A45BE1"/>
          </a:solidFill>
          <a:ln>
            <a:noFill/>
          </a:ln>
        </p:spPr>
        <p:txBody>
          <a:bodyPr/>
          <a:lstStyle/>
          <a:p>
            <a:endParaRPr lang="nl-NL"/>
          </a:p>
        </p:txBody>
      </p:sp>
      <p:sp>
        <p:nvSpPr>
          <p:cNvPr id="2180" name="Mix promotion 2180"/>
          <p:cNvSpPr/>
          <p:nvPr/>
        </p:nvSpPr>
        <p:spPr>
          <a:xfrm>
            <a:off x="7360920" y="1371600"/>
            <a:ext cx="1371600" cy="1371600"/>
          </a:xfrm>
          <a:prstGeom prst="blockArc">
            <a:avLst>
              <a:gd name="adj1" fmla="val 11880000"/>
              <a:gd name="adj2" fmla="val 16200000"/>
              <a:gd name="adj3" fmla="val 22000"/>
            </a:avLst>
          </a:prstGeom>
          <a:solidFill>
            <a:srgbClr val="F7716A"/>
          </a:solidFill>
          <a:ln>
            <a:noFill/>
          </a:ln>
        </p:spPr>
        <p:txBody>
          <a:bodyPr/>
          <a:lstStyle/>
          <a:p>
            <a:endParaRPr lang="nl-NL"/>
          </a:p>
        </p:txBody>
      </p:sp>
      <p:sp>
        <p:nvSpPr>
          <p:cNvPr id="2181" name="Mix legend 2181"/>
          <p:cNvSpPr/>
          <p:nvPr/>
        </p:nvSpPr>
        <p:spPr>
          <a:xfrm>
            <a:off x="8961120" y="1417320"/>
            <a:ext cx="1600200" cy="292608"/>
          </a:xfrm>
          <a:prstGeom prst="rect">
            <a:avLst/>
          </a:prstGeom>
          <a:noFill/>
          <a:ln>
            <a:noFill/>
          </a:ln>
        </p:spPr>
        <p:txBody>
          <a:bodyPr wrap="square" lIns="45720" rIns="45720" tIns="0" bIns="0" rtlCol="0" anchor="ctr">
            <a:noAutofit/>
          </a:bodyPr>
          <a:lstStyle/>
          <a:p>
            <a:pPr algn="l"/>
            <a:r>
              <a:rPr lang="nl-NL" sz="1200" b="1" dirty="0">
                <a:solidFill>
                  <a:srgbClr val="000000"/>
                </a:solidFill>
                <a:latin typeface="Kanit"/>
                <a:ea typeface="Kanit"/>
                <a:cs typeface="Kanit"/>
              </a:rPr>
              <a:t>Vuistregel</a:t>
            </a:r>
          </a:p>
        </p:txBody>
      </p:sp>
      <p:sp>
        <p:nvSpPr>
          <p:cNvPr id="2182" name="Mix key 2182"/>
          <p:cNvSpPr/>
          <p:nvPr/>
        </p:nvSpPr>
        <p:spPr>
          <a:xfrm>
            <a:off x="8979408" y="1874520"/>
            <a:ext cx="146304" cy="146304"/>
          </a:xfrm>
          <a:prstGeom prst="ellipse">
            <a:avLst/>
          </a:prstGeom>
          <a:solidFill>
            <a:srgbClr val="A45BE1"/>
          </a:solidFill>
          <a:ln>
            <a:noFill/>
          </a:ln>
        </p:spPr>
        <p:txBody>
          <a:bodyPr/>
          <a:lstStyle/>
          <a:p>
            <a:endParaRPr lang="nl-NL"/>
          </a:p>
        </p:txBody>
      </p:sp>
      <p:sp>
        <p:nvSpPr>
          <p:cNvPr id="2183" name="Mix legend 2183"/>
          <p:cNvSpPr/>
          <p:nvPr/>
        </p:nvSpPr>
        <p:spPr>
          <a:xfrm>
            <a:off x="9189720" y="1783080"/>
            <a:ext cx="1463040" cy="329184"/>
          </a:xfrm>
          <a:prstGeom prst="rect">
            <a:avLst/>
          </a:prstGeom>
          <a:noFill/>
          <a:ln>
            <a:noFill/>
          </a:ln>
        </p:spPr>
        <p:txBody>
          <a:bodyPr wrap="square" lIns="45720" rIns="45720" tIns="0" bIns="0" rtlCol="0" anchor="ctr">
            <a:noAutofit/>
          </a:bodyPr>
          <a:lstStyle/>
          <a:p>
            <a:pPr algn="l"/>
            <a:r>
              <a:rPr lang="nl-NL" sz="1200" b="0" dirty="0">
                <a:solidFill>
                  <a:srgbClr val="000000"/>
                </a:solidFill>
                <a:latin typeface="Kanit"/>
                <a:ea typeface="Kanit"/>
                <a:cs typeface="Kanit"/>
              </a:rPr>
              <a:t>80% waarde</a:t>
            </a:r>
          </a:p>
        </p:txBody>
      </p:sp>
      <p:sp>
        <p:nvSpPr>
          <p:cNvPr id="2184" name="Mix key 2184"/>
          <p:cNvSpPr/>
          <p:nvPr/>
        </p:nvSpPr>
        <p:spPr>
          <a:xfrm>
            <a:off x="8979408" y="2258568"/>
            <a:ext cx="146304" cy="146304"/>
          </a:xfrm>
          <a:prstGeom prst="ellipse">
            <a:avLst/>
          </a:prstGeom>
          <a:solidFill>
            <a:srgbClr val="F7716A"/>
          </a:solidFill>
          <a:ln>
            <a:noFill/>
          </a:ln>
        </p:spPr>
        <p:txBody>
          <a:bodyPr/>
          <a:lstStyle/>
          <a:p>
            <a:endParaRPr lang="nl-NL"/>
          </a:p>
        </p:txBody>
      </p:sp>
      <p:sp>
        <p:nvSpPr>
          <p:cNvPr id="2185" name="Mix legend 2185"/>
          <p:cNvSpPr/>
          <p:nvPr/>
        </p:nvSpPr>
        <p:spPr>
          <a:xfrm>
            <a:off x="9189720" y="2167128"/>
            <a:ext cx="1463040" cy="329184"/>
          </a:xfrm>
          <a:prstGeom prst="rect">
            <a:avLst/>
          </a:prstGeom>
          <a:noFill/>
          <a:ln>
            <a:noFill/>
          </a:ln>
        </p:spPr>
        <p:txBody>
          <a:bodyPr wrap="square" lIns="45720" rIns="45720" tIns="0" bIns="0" rtlCol="0" anchor="ctr">
            <a:noAutofit/>
          </a:bodyPr>
          <a:lstStyle/>
          <a:p>
            <a:pPr algn="l"/>
            <a:r>
              <a:rPr lang="nl-NL" sz="1200" b="0" dirty="0">
                <a:solidFill>
                  <a:srgbClr val="000000"/>
                </a:solidFill>
                <a:latin typeface="Kanit"/>
                <a:ea typeface="Kanit"/>
                <a:cs typeface="Kanit"/>
              </a:rPr>
              <a:t>20% promotie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4" name="Shape 2"/>
          <p:cNvSpPr/>
          <p:nvPr/>
        </p:nvSpPr>
        <p:spPr>
          <a:xfrm>
            <a:off x="4572000" y="447142"/>
            <a:ext cx="371246" cy="151790"/>
          </a:xfrm>
          <a:prstGeom prst="triangle">
            <a:avLst/>
          </a:prstGeom>
          <a:solidFill>
            <a:srgbClr val="F66C6C"/>
          </a:solidFill>
          <a:ln/>
        </p:spPr>
      </p:sp>
      <p:sp>
        <p:nvSpPr>
          <p:cNvPr id="5" name="Shape 3"/>
          <p:cNvSpPr/>
          <p:nvPr/>
        </p:nvSpPr>
        <p:spPr>
          <a:xfrm>
            <a:off x="1765706" y="6259068"/>
            <a:ext cx="371246" cy="151790"/>
          </a:xfrm>
          <a:prstGeom prst="triangle">
            <a:avLst/>
          </a:prstGeom>
          <a:solidFill>
            <a:srgbClr val="FFDCA0"/>
          </a:solidFill>
          <a:ln/>
        </p:spPr>
      </p:sp>
      <p:sp>
        <p:nvSpPr>
          <p:cNvPr id="6" name="Text 4"/>
          <p:cNvSpPr txBox="1"/>
          <p:nvPr/>
        </p:nvSpPr>
        <p:spPr>
          <a:xfrm>
            <a:off x="7155180" y="1303020"/>
            <a:ext cx="4297680" cy="646481"/>
          </a:xfrm>
          <a:prstGeom prst="rect">
            <a:avLst/>
          </a:prstGeom>
          <a:noFill/>
          <a:ln/>
        </p:spPr>
        <p:txBody>
          <a:bodyPr wrap="square" rtlCol="0" anchor="t"/>
          <a:lstStyle/>
          <a:p>
            <a:pPr algn="l" indent="0" marL="0">
              <a:buNone/>
            </a:pPr>
            <a:r>
              <a:rPr lang="nl-NL" sz="3600" dirty="0">
                <a:solidFill>
                  <a:srgbClr val="000000"/>
                </a:solidFill>
                <a:latin typeface="Sora Medium" pitchFamily="34" charset="0"/>
                <a:ea typeface="Sora Medium" pitchFamily="34" charset="-122"/>
                <a:cs typeface="Sora Medium" pitchFamily="34" charset="-120"/>
              </a:rPr>
              <a:t>Succes meten</a:t>
            </a:r>
            <a:endParaRPr lang="nl-NL" sz="3600" dirty="0"/>
          </a:p>
        </p:txBody>
      </p:sp>
      <p:sp>
        <p:nvSpPr>
          <p:cNvPr id="7" name="Text 5"/>
          <p:cNvSpPr txBox="1"/>
          <p:nvPr/>
        </p:nvSpPr>
        <p:spPr>
          <a:xfrm>
            <a:off x="7155180" y="2240280"/>
            <a:ext cx="3638398" cy="2377440"/>
          </a:xfrm>
          <a:prstGeom prst="rect">
            <a:avLst/>
          </a:prstGeom>
          <a:noFill/>
          <a:ln/>
        </p:spPr>
        <p:txBody>
          <a:bodyPr wrap="square" rtlCol="0" anchor="t"/>
          <a:lstStyle/>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Bereik</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Engagementratio</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Klikken</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Conversies</a:t>
            </a:r>
            <a:endParaRPr lang="nl-NL" sz="1600" dirty="0"/>
          </a:p>
          <a:p>
            <a:pPr algn="l" marL="285750" indent="-285750">
              <a:lnSpc>
                <a:spcPct val="200000"/>
              </a:lnSpc>
              <a:buSzPct val="100000"/>
              <a:buChar char="•"/>
            </a:pPr>
            <a:r>
              <a:rPr lang="nl-NL" sz="1600" dirty="0">
                <a:solidFill>
                  <a:srgbClr val="A45BE1"/>
                </a:solidFill>
                <a:latin typeface="Kanit" pitchFamily="34" charset="0"/>
                <a:ea typeface="Kanit" pitchFamily="34" charset="-122"/>
                <a:cs typeface="Kanit" pitchFamily="34" charset="-120"/>
              </a:rPr>
              <a:t>Opslaan en delen</a:t>
            </a:r>
            <a:endParaRPr lang="nl-NL" sz="1600" dirty="0"/>
          </a:p>
        </p:txBody>
      </p:sp>
      <p:sp>
        <p:nvSpPr>
          <p:cNvPr id="8" name="Text 6"/>
          <p:cNvSpPr txBox="1"/>
          <p:nvPr/>
        </p:nvSpPr>
        <p:spPr>
          <a:xfrm>
            <a:off x="7155180" y="4892040"/>
            <a:ext cx="3638398" cy="822960"/>
          </a:xfrm>
          <a:prstGeom prst="rect">
            <a:avLst/>
          </a:prstGeom>
          <a:noFill/>
          <a:ln/>
        </p:spPr>
        <p:txBody>
          <a:bodyPr wrap="square" rtlCol="0" anchor="t"/>
          <a:lstStyle/>
          <a:p>
            <a:pPr algn="l" indent="0" marL="0">
              <a:lnSpc>
                <a:spcPct val="150000"/>
              </a:lnSpc>
              <a:buNone/>
            </a:pPr>
            <a:r>
              <a:rPr lang="nl-NL" sz="1100" dirty="0">
                <a:solidFill>
                  <a:srgbClr val="808080"/>
                </a:solidFill>
                <a:latin typeface="Kanit" pitchFamily="34" charset="0"/>
                <a:ea typeface="Kanit" pitchFamily="34" charset="-122"/>
                <a:cs typeface="Kanit" pitchFamily="34" charset="-120"/>
              </a:rPr>
              <a:t>Likes voelen goed, maar zeggen zelden iets over zakelijke impact. Kies een paar meetwaarden die bij je doel passen en bekijk ze regelmatig.</a:t>
            </a:r>
            <a:endParaRPr lang="nl-NL" sz="1100" dirty="0"/>
          </a:p>
        </p:txBody>
      </p:sp>
      <p:sp>
        <p:nvSpPr>
          <p:cNvPr id="9" name="Shape 7"/>
          <p:cNvSpPr/>
          <p:nvPr/>
        </p:nvSpPr>
        <p:spPr>
          <a:xfrm>
            <a:off x="274320" y="2642616"/>
            <a:ext cx="64008" cy="64008"/>
          </a:xfrm>
          <a:prstGeom prst="ellipse">
            <a:avLst/>
          </a:prstGeom>
          <a:solidFill>
            <a:srgbClr val="FFDCA0"/>
          </a:solidFill>
          <a:ln/>
        </p:spPr>
      </p:sp>
      <p:sp>
        <p:nvSpPr>
          <p:cNvPr id="10" name="Shape 8"/>
          <p:cNvSpPr/>
          <p:nvPr/>
        </p:nvSpPr>
        <p:spPr>
          <a:xfrm>
            <a:off x="274320" y="3019349"/>
            <a:ext cx="64008" cy="64008"/>
          </a:xfrm>
          <a:prstGeom prst="ellipse">
            <a:avLst/>
          </a:prstGeom>
          <a:solidFill>
            <a:srgbClr val="FDC093"/>
          </a:solidFill>
          <a:ln/>
        </p:spPr>
      </p:sp>
      <p:sp>
        <p:nvSpPr>
          <p:cNvPr id="11" name="Shape 9"/>
          <p:cNvSpPr/>
          <p:nvPr/>
        </p:nvSpPr>
        <p:spPr>
          <a:xfrm>
            <a:off x="274320" y="3396082"/>
            <a:ext cx="64008" cy="64008"/>
          </a:xfrm>
          <a:prstGeom prst="ellipse">
            <a:avLst/>
          </a:prstGeom>
          <a:solidFill>
            <a:srgbClr val="FBA486"/>
          </a:solidFill>
          <a:ln/>
        </p:spPr>
      </p:sp>
      <p:sp>
        <p:nvSpPr>
          <p:cNvPr id="12" name="Shape 10"/>
          <p:cNvSpPr/>
          <p:nvPr/>
        </p:nvSpPr>
        <p:spPr>
          <a:xfrm>
            <a:off x="274320" y="3772814"/>
            <a:ext cx="64008" cy="64008"/>
          </a:xfrm>
          <a:prstGeom prst="ellipse">
            <a:avLst/>
          </a:prstGeom>
          <a:solidFill>
            <a:srgbClr val="F88879"/>
          </a:solidFill>
          <a:ln/>
        </p:spPr>
      </p:sp>
      <p:sp>
        <p:nvSpPr>
          <p:cNvPr id="13" name="Shape 11"/>
          <p:cNvSpPr/>
          <p:nvPr/>
        </p:nvSpPr>
        <p:spPr>
          <a:xfrm>
            <a:off x="274320" y="4149547"/>
            <a:ext cx="64008" cy="64008"/>
          </a:xfrm>
          <a:prstGeom prst="ellipse">
            <a:avLst/>
          </a:prstGeom>
          <a:solidFill>
            <a:srgbClr val="F66C6C"/>
          </a:solidFill>
          <a:ln/>
        </p:spPr>
      </p:sp>
      <p:sp>
        <p:nvSpPr>
          <p:cNvPr id="14" name="Shape 12"/>
          <p:cNvSpPr/>
          <p:nvPr/>
        </p:nvSpPr>
        <p:spPr>
          <a:xfrm>
            <a:off x="11853367" y="2642616"/>
            <a:ext cx="64008" cy="64008"/>
          </a:xfrm>
          <a:prstGeom prst="ellipse">
            <a:avLst/>
          </a:prstGeom>
          <a:solidFill>
            <a:srgbClr val="5B63FB"/>
          </a:solidFill>
          <a:ln/>
        </p:spPr>
      </p:sp>
      <p:sp>
        <p:nvSpPr>
          <p:cNvPr id="15" name="Shape 13"/>
          <p:cNvSpPr/>
          <p:nvPr/>
        </p:nvSpPr>
        <p:spPr>
          <a:xfrm>
            <a:off x="11853367" y="3019349"/>
            <a:ext cx="64008" cy="64008"/>
          </a:xfrm>
          <a:prstGeom prst="ellipse">
            <a:avLst/>
          </a:prstGeom>
          <a:solidFill>
            <a:srgbClr val="5684E8"/>
          </a:solidFill>
          <a:ln/>
        </p:spPr>
      </p:sp>
      <p:sp>
        <p:nvSpPr>
          <p:cNvPr id="16" name="Shape 14"/>
          <p:cNvSpPr/>
          <p:nvPr/>
        </p:nvSpPr>
        <p:spPr>
          <a:xfrm>
            <a:off x="11853367" y="3396082"/>
            <a:ext cx="64008" cy="64008"/>
          </a:xfrm>
          <a:prstGeom prst="ellipse">
            <a:avLst/>
          </a:prstGeom>
          <a:solidFill>
            <a:srgbClr val="50A6D4"/>
          </a:solidFill>
          <a:ln/>
        </p:spPr>
      </p:sp>
      <p:sp>
        <p:nvSpPr>
          <p:cNvPr id="17" name="Shape 15"/>
          <p:cNvSpPr/>
          <p:nvPr/>
        </p:nvSpPr>
        <p:spPr>
          <a:xfrm>
            <a:off x="11853367" y="3772814"/>
            <a:ext cx="64008" cy="64008"/>
          </a:xfrm>
          <a:prstGeom prst="ellipse">
            <a:avLst/>
          </a:prstGeom>
          <a:solidFill>
            <a:srgbClr val="4BC7C1"/>
          </a:solidFill>
          <a:ln/>
        </p:spPr>
      </p:sp>
      <p:sp>
        <p:nvSpPr>
          <p:cNvPr id="18" name="Shape 16"/>
          <p:cNvSpPr/>
          <p:nvPr/>
        </p:nvSpPr>
        <p:spPr>
          <a:xfrm>
            <a:off x="11853367" y="4149547"/>
            <a:ext cx="64008" cy="64008"/>
          </a:xfrm>
          <a:prstGeom prst="ellipse">
            <a:avLst/>
          </a:prstGeom>
          <a:solidFill>
            <a:srgbClr val="45E8AD"/>
          </a:solidFill>
          <a:ln/>
        </p:spPr>
      </p:sp>
      <p:sp>
        <p:nvSpPr>
          <p:cNvPr id="19" name="Shape 17"/>
          <p:cNvSpPr/>
          <p:nvPr/>
        </p:nvSpPr>
        <p:spPr>
          <a:xfrm>
            <a:off x="10906963" y="275234"/>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20" name="Shape 18"/>
          <p:cNvSpPr/>
          <p:nvPr/>
        </p:nvSpPr>
        <p:spPr>
          <a:xfrm>
            <a:off x="10906963" y="452663"/>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21" name="Shape 19"/>
          <p:cNvSpPr/>
          <p:nvPr/>
        </p:nvSpPr>
        <p:spPr>
          <a:xfrm>
            <a:off x="10906963" y="6295644"/>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45E8AD"/>
            </a:solidFill>
            <a:prstDash val="solid"/>
          </a:ln>
        </p:spPr>
      </p:sp>
      <p:sp>
        <p:nvSpPr>
          <p:cNvPr id="22" name="Shape 20"/>
          <p:cNvSpPr/>
          <p:nvPr/>
        </p:nvSpPr>
        <p:spPr>
          <a:xfrm>
            <a:off x="10906963" y="6473072"/>
            <a:ext cx="1010412" cy="108821"/>
          </a:xfrm>
          <a:custGeom>
            <a:avLst/>
            <a:gdLst/>
            <a:ahLst/>
            <a:cxnLst/>
            <a:rect l="l" t="t" r="r" b="b"/>
            <a:pathLst>
              <a:path w="1010412" h="108821">
                <a:moveTo>
                  <a:pt x="0" y="108821"/>
                </a:moveTo>
                <a:lnTo>
                  <a:pt x="144345" y="0"/>
                </a:lnTo>
                <a:lnTo>
                  <a:pt x="288689" y="108821"/>
                </a:lnTo>
                <a:lnTo>
                  <a:pt x="433034" y="0"/>
                </a:lnTo>
                <a:lnTo>
                  <a:pt x="577378" y="108821"/>
                </a:lnTo>
                <a:lnTo>
                  <a:pt x="721723" y="0"/>
                </a:lnTo>
                <a:lnTo>
                  <a:pt x="866067" y="108821"/>
                </a:lnTo>
                <a:lnTo>
                  <a:pt x="1010412" y="0"/>
                </a:lnTo>
              </a:path>
            </a:pathLst>
          </a:custGeom>
          <a:ln w="22225">
            <a:solidFill>
              <a:srgbClr val="5B63FB"/>
            </a:solidFill>
            <a:prstDash val="solid"/>
          </a:ln>
        </p:spPr>
      </p:sp>
      <p:sp>
        <p:nvSpPr>
          <p:cNvPr id="23" name="Shape 21"/>
          <p:cNvSpPr/>
          <p:nvPr/>
        </p:nvSpPr>
        <p:spPr>
          <a:xfrm>
            <a:off x="6406286" y="329184"/>
            <a:ext cx="448056" cy="448056"/>
          </a:xfrm>
          <a:prstGeom prst="star4">
            <a:avLst/>
          </a:prstGeom>
          <a:solidFill>
            <a:srgbClr val="A45BE1"/>
          </a:solidFill>
          <a:ln/>
        </p:spPr>
      </p:sp>
      <p:sp>
        <p:nvSpPr>
          <p:cNvPr id="24" name="Shape 22"/>
          <p:cNvSpPr/>
          <p:nvPr/>
        </p:nvSpPr>
        <p:spPr>
          <a:xfrm>
            <a:off x="6854342" y="329184"/>
            <a:ext cx="448056" cy="448056"/>
          </a:xfrm>
          <a:prstGeom prst="star4">
            <a:avLst/>
          </a:prstGeom>
          <a:solidFill>
            <a:srgbClr val="219AE3"/>
          </a:solidFill>
          <a:ln/>
        </p:spPr>
      </p:sp>
      <p:sp>
        <p:nvSpPr>
          <p:cNvPr id="25" name="Shape 23"/>
          <p:cNvSpPr/>
          <p:nvPr/>
        </p:nvSpPr>
        <p:spPr>
          <a:xfrm>
            <a:off x="6406286" y="6080760"/>
            <a:ext cx="448056" cy="448056"/>
          </a:xfrm>
          <a:prstGeom prst="star4">
            <a:avLst/>
          </a:prstGeom>
          <a:solidFill>
            <a:srgbClr val="A45BE1"/>
          </a:solidFill>
          <a:ln/>
        </p:spPr>
      </p:sp>
      <p:sp>
        <p:nvSpPr>
          <p:cNvPr id="26" name="Shape 24"/>
          <p:cNvSpPr/>
          <p:nvPr/>
        </p:nvSpPr>
        <p:spPr>
          <a:xfrm>
            <a:off x="6854342" y="6080760"/>
            <a:ext cx="448056" cy="448056"/>
          </a:xfrm>
          <a:prstGeom prst="star4">
            <a:avLst/>
          </a:prstGeom>
          <a:solidFill>
            <a:srgbClr val="219AE3"/>
          </a:solidFill>
          <a:ln/>
        </p:spPr>
      </p:sp>
      <p:sp>
        <p:nvSpPr>
          <p:cNvPr id="27" name="Funnel stage 27"/>
          <p:cNvSpPr/>
          <p:nvPr/>
        </p:nvSpPr>
        <p:spPr>
          <a:xfrm flipV="1">
            <a:off x="1005840" y="1417320"/>
            <a:ext cx="5120640" cy="896112"/>
          </a:xfrm>
          <a:prstGeom prst="trapezoid">
            <a:avLst>
              <a:gd name="adj" fmla="val 46938"/>
            </a:avLst>
          </a:prstGeom>
          <a:solidFill>
            <a:srgbClr val="5B63FB"/>
          </a:solidFill>
          <a:ln>
            <a:noFill/>
          </a:ln>
        </p:spPr>
        <p:txBody>
          <a:bodyPr/>
          <a:lstStyle/>
          <a:p>
            <a:endParaRPr lang="nl-NL"/>
          </a:p>
        </p:txBody>
      </p:sp>
      <p:sp>
        <p:nvSpPr>
          <p:cNvPr id="28" name="Funnel label 28"/>
          <p:cNvSpPr/>
          <p:nvPr/>
        </p:nvSpPr>
        <p:spPr>
          <a:xfrm>
            <a:off x="2194560" y="1417320"/>
            <a:ext cx="2743200" cy="896112"/>
          </a:xfrm>
          <a:prstGeom prst="rect">
            <a:avLst/>
          </a:prstGeom>
          <a:noFill/>
          <a:ln>
            <a:noFill/>
          </a:ln>
        </p:spPr>
        <p:txBody>
          <a:bodyPr wrap="square" lIns="45720" rIns="45720" tIns="0" bIns="0" rtlCol="0" anchor="ctr">
            <a:noAutofit/>
          </a:bodyPr>
          <a:lstStyle/>
          <a:p>
            <a:pPr algn="ctr"/>
            <a:r>
              <a:rPr lang="nl-NL" sz="1500" b="1" dirty="0">
                <a:solidFill>
                  <a:srgbClr val="FFFFFF"/>
                </a:solidFill>
                <a:latin typeface="Kanit"/>
                <a:ea typeface="Kanit"/>
                <a:cs typeface="Kanit"/>
              </a:rPr>
              <a:t>Bekendheid</a:t>
            </a:r>
          </a:p>
          <a:p>
            <a:pPr algn="ctr"/>
            <a:r>
              <a:rPr lang="nl-NL" sz="1100" b="0" dirty="0">
                <a:solidFill>
                  <a:srgbClr val="FFFFFF"/>
                </a:solidFill>
                <a:latin typeface="Kanit"/>
                <a:ea typeface="Kanit"/>
                <a:cs typeface="Kanit"/>
              </a:rPr>
              <a:t>bereik</a:t>
            </a:r>
          </a:p>
        </p:txBody>
      </p:sp>
      <p:sp>
        <p:nvSpPr>
          <p:cNvPr id="29" name="Funnel stage 29"/>
          <p:cNvSpPr/>
          <p:nvPr/>
        </p:nvSpPr>
        <p:spPr>
          <a:xfrm flipV="1">
            <a:off x="1486553" y="2441448"/>
            <a:ext cx="4159214" cy="896112"/>
          </a:xfrm>
          <a:prstGeom prst="trapezoid">
            <a:avLst>
              <a:gd name="adj" fmla="val 46938"/>
            </a:avLst>
          </a:prstGeom>
          <a:solidFill>
            <a:srgbClr val="7F5FEE"/>
          </a:solidFill>
          <a:ln>
            <a:noFill/>
          </a:ln>
        </p:spPr>
        <p:txBody>
          <a:bodyPr/>
          <a:lstStyle/>
          <a:p>
            <a:endParaRPr lang="nl-NL"/>
          </a:p>
        </p:txBody>
      </p:sp>
      <p:sp>
        <p:nvSpPr>
          <p:cNvPr id="30" name="Funnel label 30"/>
          <p:cNvSpPr/>
          <p:nvPr/>
        </p:nvSpPr>
        <p:spPr>
          <a:xfrm>
            <a:off x="2194560" y="2441448"/>
            <a:ext cx="2743200" cy="896112"/>
          </a:xfrm>
          <a:prstGeom prst="rect">
            <a:avLst/>
          </a:prstGeom>
          <a:noFill/>
          <a:ln>
            <a:noFill/>
          </a:ln>
        </p:spPr>
        <p:txBody>
          <a:bodyPr wrap="square" lIns="45720" rIns="45720" tIns="0" bIns="0" rtlCol="0" anchor="ctr">
            <a:noAutofit/>
          </a:bodyPr>
          <a:lstStyle/>
          <a:p>
            <a:pPr algn="ctr"/>
            <a:r>
              <a:rPr lang="nl-NL" sz="1500" b="1" dirty="0">
                <a:solidFill>
                  <a:srgbClr val="FFFFFF"/>
                </a:solidFill>
                <a:latin typeface="Kanit"/>
                <a:ea typeface="Kanit"/>
                <a:cs typeface="Kanit"/>
              </a:rPr>
              <a:t>Engagement</a:t>
            </a:r>
          </a:p>
          <a:p>
            <a:pPr algn="ctr"/>
            <a:r>
              <a:rPr lang="nl-NL" sz="1100" b="0" dirty="0">
                <a:solidFill>
                  <a:srgbClr val="FFFFFF"/>
                </a:solidFill>
                <a:latin typeface="Kanit"/>
                <a:ea typeface="Kanit"/>
                <a:cs typeface="Kanit"/>
              </a:rPr>
              <a:t>engagementratio, opslaan, delen</a:t>
            </a:r>
          </a:p>
        </p:txBody>
      </p:sp>
      <p:sp>
        <p:nvSpPr>
          <p:cNvPr id="31" name="Funnel stage 31"/>
          <p:cNvSpPr/>
          <p:nvPr/>
        </p:nvSpPr>
        <p:spPr>
          <a:xfrm flipV="1">
            <a:off x="1967266" y="3465576"/>
            <a:ext cx="3197787" cy="896112"/>
          </a:xfrm>
          <a:prstGeom prst="trapezoid">
            <a:avLst>
              <a:gd name="adj" fmla="val 46938"/>
            </a:avLst>
          </a:prstGeom>
          <a:solidFill>
            <a:srgbClr val="A45BE1"/>
          </a:solidFill>
          <a:ln>
            <a:noFill/>
          </a:ln>
        </p:spPr>
        <p:txBody>
          <a:bodyPr/>
          <a:lstStyle/>
          <a:p>
            <a:endParaRPr lang="nl-NL"/>
          </a:p>
        </p:txBody>
      </p:sp>
      <p:sp>
        <p:nvSpPr>
          <p:cNvPr id="32" name="Funnel label 32"/>
          <p:cNvSpPr/>
          <p:nvPr/>
        </p:nvSpPr>
        <p:spPr>
          <a:xfrm>
            <a:off x="2194560" y="3465576"/>
            <a:ext cx="2743200" cy="896112"/>
          </a:xfrm>
          <a:prstGeom prst="rect">
            <a:avLst/>
          </a:prstGeom>
          <a:noFill/>
          <a:ln>
            <a:noFill/>
          </a:ln>
        </p:spPr>
        <p:txBody>
          <a:bodyPr wrap="square" lIns="45720" rIns="45720" tIns="0" bIns="0" rtlCol="0" anchor="ctr">
            <a:noAutofit/>
          </a:bodyPr>
          <a:lstStyle/>
          <a:p>
            <a:pPr algn="ctr"/>
            <a:r>
              <a:rPr lang="nl-NL" sz="1500" b="1" dirty="0">
                <a:solidFill>
                  <a:srgbClr val="FFFFFF"/>
                </a:solidFill>
                <a:latin typeface="Kanit"/>
                <a:ea typeface="Kanit"/>
                <a:cs typeface="Kanit"/>
              </a:rPr>
              <a:t>Klikken</a:t>
            </a:r>
          </a:p>
          <a:p>
            <a:pPr algn="ctr"/>
            <a:r>
              <a:rPr lang="nl-NL" sz="1100" b="0" dirty="0">
                <a:solidFill>
                  <a:srgbClr val="FFFFFF"/>
                </a:solidFill>
                <a:latin typeface="Kanit"/>
                <a:ea typeface="Kanit"/>
                <a:cs typeface="Kanit"/>
              </a:rPr>
              <a:t>linkklikken, profielbezoeken</a:t>
            </a:r>
          </a:p>
        </p:txBody>
      </p:sp>
      <p:sp>
        <p:nvSpPr>
          <p:cNvPr id="33" name="Funnel stage 33"/>
          <p:cNvSpPr/>
          <p:nvPr/>
        </p:nvSpPr>
        <p:spPr>
          <a:xfrm flipV="1">
            <a:off x="2447979" y="4489704"/>
            <a:ext cx="2236361" cy="896112"/>
          </a:xfrm>
          <a:prstGeom prst="trapezoid">
            <a:avLst>
              <a:gd name="adj" fmla="val 46938"/>
            </a:avLst>
          </a:prstGeom>
          <a:solidFill>
            <a:srgbClr val="F7716A"/>
          </a:solidFill>
          <a:ln>
            <a:noFill/>
          </a:ln>
        </p:spPr>
        <p:txBody>
          <a:bodyPr/>
          <a:lstStyle/>
          <a:p>
            <a:endParaRPr lang="nl-NL"/>
          </a:p>
        </p:txBody>
      </p:sp>
      <p:sp>
        <p:nvSpPr>
          <p:cNvPr id="34" name="Funnel label 34"/>
          <p:cNvSpPr/>
          <p:nvPr/>
        </p:nvSpPr>
        <p:spPr>
          <a:xfrm>
            <a:off x="2194560" y="4489704"/>
            <a:ext cx="2743200" cy="896112"/>
          </a:xfrm>
          <a:prstGeom prst="rect">
            <a:avLst/>
          </a:prstGeom>
          <a:noFill/>
          <a:ln>
            <a:noFill/>
          </a:ln>
        </p:spPr>
        <p:txBody>
          <a:bodyPr wrap="square" lIns="45720" rIns="45720" tIns="0" bIns="0" rtlCol="0" anchor="ctr">
            <a:noAutofit/>
          </a:bodyPr>
          <a:lstStyle/>
          <a:p>
            <a:pPr algn="ctr"/>
            <a:r>
              <a:rPr lang="nl-NL" sz="1500" b="1" dirty="0">
                <a:solidFill>
                  <a:srgbClr val="FFFFFF"/>
                </a:solidFill>
                <a:latin typeface="Kanit"/>
                <a:ea typeface="Kanit"/>
                <a:cs typeface="Kanit"/>
              </a:rPr>
              <a:t>Conversies</a:t>
            </a:r>
          </a:p>
          <a:p>
            <a:pPr algn="ctr"/>
            <a:r>
              <a:rPr lang="nl-NL" sz="1100" b="0" dirty="0">
                <a:solidFill>
                  <a:srgbClr val="FFFFFF"/>
                </a:solidFill>
                <a:latin typeface="Kanit"/>
                <a:ea typeface="Kanit"/>
                <a:cs typeface="Kanit"/>
              </a:rPr>
              <a:t>sign-ups, verkoop, leads</a:t>
            </a:r>
          </a:p>
        </p:txBody>
      </p:sp>
      <p:sp>
        <p:nvSpPr>
          <p:cNvPr id="35" name="Funnel caption 35"/>
          <p:cNvSpPr/>
          <p:nvPr/>
        </p:nvSpPr>
        <p:spPr>
          <a:xfrm>
            <a:off x="1280160" y="5559552"/>
            <a:ext cx="4572000" cy="320040"/>
          </a:xfrm>
          <a:prstGeom prst="rect">
            <a:avLst/>
          </a:prstGeom>
          <a:noFill/>
          <a:ln>
            <a:noFill/>
          </a:ln>
        </p:spPr>
        <p:txBody>
          <a:bodyPr wrap="square" lIns="45720" rIns="45720" tIns="0" bIns="0" rtlCol="0" anchor="ctr">
            <a:noAutofit/>
          </a:bodyPr>
          <a:lstStyle/>
          <a:p>
            <a:pPr algn="ctr"/>
            <a:r>
              <a:rPr lang="nl-NL" sz="1200" b="0" dirty="0">
                <a:solidFill>
                  <a:srgbClr val="808080"/>
                </a:solidFill>
                <a:latin typeface="Kanit"/>
                <a:ea typeface="Kanit"/>
                <a:cs typeface="Kanit"/>
              </a:rPr>
              <a:t>Van eerste blik tot actie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49" name="Step circle 49"/>
          <p:cNvSpPr/>
          <p:nvPr/>
        </p:nvSpPr>
        <p:spPr>
          <a:xfrm>
            <a:off x="10064344" y="2057400"/>
            <a:ext cx="914400" cy="914400"/>
          </a:xfrm>
          <a:prstGeom prst="ellipse">
            <a:avLst/>
          </a:prstGeom>
          <a:solidFill>
            <a:srgbClr val="FFFFFF"/>
          </a:solidFill>
          <a:ln w="28575">
            <a:solidFill>
              <a:srgbClr val="A45BE1"/>
            </a:solidFill>
          </a:ln>
        </p:spPr>
        <p:txBody>
          <a:bodyPr/>
          <a:lstStyle/>
          <a:p>
            <a:endParaRPr lang="nl-NL"/>
          </a:p>
        </p:txBody>
      </p:sp>
      <p:sp>
        <p:nvSpPr>
          <p:cNvPr id="47" name="Step circle 47"/>
          <p:cNvSpPr/>
          <p:nvPr/>
        </p:nvSpPr>
        <p:spPr>
          <a:xfrm>
            <a:off x="7851496" y="2057400"/>
            <a:ext cx="914400" cy="914400"/>
          </a:xfrm>
          <a:prstGeom prst="ellipse">
            <a:avLst/>
          </a:prstGeom>
          <a:solidFill>
            <a:srgbClr val="FFFFFF"/>
          </a:solidFill>
          <a:ln w="28575">
            <a:solidFill>
              <a:srgbClr val="5B63FB"/>
            </a:solidFill>
          </a:ln>
        </p:spPr>
        <p:txBody>
          <a:bodyPr/>
          <a:lstStyle/>
          <a:p>
            <a:endParaRPr lang="nl-NL"/>
          </a:p>
        </p:txBody>
      </p:sp>
      <p:sp>
        <p:nvSpPr>
          <p:cNvPr id="45" name="Step circle 45"/>
          <p:cNvSpPr/>
          <p:nvPr/>
        </p:nvSpPr>
        <p:spPr>
          <a:xfrm>
            <a:off x="5638648" y="2057400"/>
            <a:ext cx="914400" cy="914400"/>
          </a:xfrm>
          <a:prstGeom prst="ellipse">
            <a:avLst/>
          </a:prstGeom>
          <a:solidFill>
            <a:srgbClr val="FFFFFF"/>
          </a:solidFill>
          <a:ln w="28575">
            <a:solidFill>
              <a:srgbClr val="A45BE1"/>
            </a:solidFill>
          </a:ln>
        </p:spPr>
        <p:txBody>
          <a:bodyPr/>
          <a:lstStyle/>
          <a:p>
            <a:endParaRPr lang="nl-NL"/>
          </a:p>
        </p:txBody>
      </p:sp>
      <p:sp>
        <p:nvSpPr>
          <p:cNvPr id="43" name="Step circle 43"/>
          <p:cNvSpPr/>
          <p:nvPr/>
        </p:nvSpPr>
        <p:spPr>
          <a:xfrm>
            <a:off x="3425800" y="2057400"/>
            <a:ext cx="914400" cy="914400"/>
          </a:xfrm>
          <a:prstGeom prst="ellipse">
            <a:avLst/>
          </a:prstGeom>
          <a:solidFill>
            <a:srgbClr val="FFFFFF"/>
          </a:solidFill>
          <a:ln w="28575">
            <a:solidFill>
              <a:srgbClr val="5B63FB"/>
            </a:solidFill>
          </a:ln>
        </p:spPr>
        <p:txBody>
          <a:bodyPr/>
          <a:lstStyle/>
          <a:p>
            <a:endParaRPr lang="nl-NL"/>
          </a:p>
        </p:txBody>
      </p:sp>
      <p:sp>
        <p:nvSpPr>
          <p:cNvPr id="41" name="Step circle 41"/>
          <p:cNvSpPr/>
          <p:nvPr/>
        </p:nvSpPr>
        <p:spPr>
          <a:xfrm>
            <a:off x="1212952" y="2057400"/>
            <a:ext cx="914400" cy="914400"/>
          </a:xfrm>
          <a:prstGeom prst="ellipse">
            <a:avLst/>
          </a:prstGeom>
          <a:solidFill>
            <a:srgbClr val="FFFFFF"/>
          </a:solidFill>
          <a:ln w="28575">
            <a:solidFill>
              <a:srgbClr val="A45BE1"/>
            </a:solidFill>
          </a:ln>
        </p:spPr>
        <p:txBody>
          <a:bodyPr/>
          <a:lstStyle/>
          <a:p>
            <a:endParaRPr lang="nl-NL"/>
          </a:p>
        </p:txBody>
      </p:sp>
      <p:sp>
        <p:nvSpPr>
          <p:cNvPr id="3" name="Shape 1"/>
          <p:cNvSpPr/>
          <p:nvPr/>
        </p:nvSpPr>
        <p:spPr>
          <a:xfrm>
            <a:off x="9805111" y="813816"/>
            <a:ext cx="64008" cy="64008"/>
          </a:xfrm>
          <a:prstGeom prst="ellipse">
            <a:avLst/>
          </a:prstGeom>
          <a:solidFill>
            <a:srgbClr val="FFDCA0"/>
          </a:solidFill>
          <a:ln/>
        </p:spPr>
      </p:sp>
      <p:sp>
        <p:nvSpPr>
          <p:cNvPr id="4" name="Shape 2"/>
          <p:cNvSpPr/>
          <p:nvPr/>
        </p:nvSpPr>
        <p:spPr>
          <a:xfrm>
            <a:off x="10181844" y="813816"/>
            <a:ext cx="64008" cy="64008"/>
          </a:xfrm>
          <a:prstGeom prst="ellipse">
            <a:avLst/>
          </a:prstGeom>
          <a:solidFill>
            <a:srgbClr val="FFDCA0"/>
          </a:solidFill>
          <a:ln/>
        </p:spPr>
      </p:sp>
      <p:sp>
        <p:nvSpPr>
          <p:cNvPr id="5" name="Shape 3"/>
          <p:cNvSpPr/>
          <p:nvPr/>
        </p:nvSpPr>
        <p:spPr>
          <a:xfrm>
            <a:off x="10558577" y="813816"/>
            <a:ext cx="64008" cy="64008"/>
          </a:xfrm>
          <a:prstGeom prst="ellipse">
            <a:avLst/>
          </a:prstGeom>
          <a:solidFill>
            <a:srgbClr val="FFDCA0"/>
          </a:solidFill>
          <a:ln/>
        </p:spPr>
      </p:sp>
      <p:sp>
        <p:nvSpPr>
          <p:cNvPr id="6" name="Shape 4"/>
          <p:cNvSpPr/>
          <p:nvPr/>
        </p:nvSpPr>
        <p:spPr>
          <a:xfrm>
            <a:off x="10935310" y="813816"/>
            <a:ext cx="64008" cy="64008"/>
          </a:xfrm>
          <a:prstGeom prst="ellipse">
            <a:avLst/>
          </a:prstGeom>
          <a:solidFill>
            <a:srgbClr val="FFDCA0"/>
          </a:solidFill>
          <a:ln/>
        </p:spPr>
      </p:sp>
      <p:sp>
        <p:nvSpPr>
          <p:cNvPr id="7" name="Shape 5"/>
          <p:cNvSpPr/>
          <p:nvPr/>
        </p:nvSpPr>
        <p:spPr>
          <a:xfrm>
            <a:off x="11312042" y="813816"/>
            <a:ext cx="64008" cy="64008"/>
          </a:xfrm>
          <a:prstGeom prst="ellipse">
            <a:avLst/>
          </a:prstGeom>
          <a:solidFill>
            <a:srgbClr val="FFDCA0"/>
          </a:solidFill>
          <a:ln/>
        </p:spPr>
      </p:sp>
      <p:sp>
        <p:nvSpPr>
          <p:cNvPr id="8" name="Shape 6"/>
          <p:cNvSpPr/>
          <p:nvPr/>
        </p:nvSpPr>
        <p:spPr>
          <a:xfrm>
            <a:off x="9805111" y="1191463"/>
            <a:ext cx="64008" cy="64008"/>
          </a:xfrm>
          <a:prstGeom prst="ellipse">
            <a:avLst/>
          </a:prstGeom>
          <a:solidFill>
            <a:srgbClr val="F66C6C"/>
          </a:solidFill>
          <a:ln/>
        </p:spPr>
      </p:sp>
      <p:sp>
        <p:nvSpPr>
          <p:cNvPr id="9" name="Shape 7"/>
          <p:cNvSpPr/>
          <p:nvPr/>
        </p:nvSpPr>
        <p:spPr>
          <a:xfrm>
            <a:off x="10181844" y="1191463"/>
            <a:ext cx="64008" cy="64008"/>
          </a:xfrm>
          <a:prstGeom prst="ellipse">
            <a:avLst/>
          </a:prstGeom>
          <a:solidFill>
            <a:srgbClr val="F66C6C"/>
          </a:solidFill>
          <a:ln/>
        </p:spPr>
      </p:sp>
      <p:sp>
        <p:nvSpPr>
          <p:cNvPr id="10" name="Shape 8"/>
          <p:cNvSpPr/>
          <p:nvPr/>
        </p:nvSpPr>
        <p:spPr>
          <a:xfrm>
            <a:off x="10558577" y="1191463"/>
            <a:ext cx="64008" cy="64008"/>
          </a:xfrm>
          <a:prstGeom prst="ellipse">
            <a:avLst/>
          </a:prstGeom>
          <a:solidFill>
            <a:srgbClr val="F66C6C"/>
          </a:solidFill>
          <a:ln/>
        </p:spPr>
      </p:sp>
      <p:sp>
        <p:nvSpPr>
          <p:cNvPr id="11" name="Shape 9"/>
          <p:cNvSpPr/>
          <p:nvPr/>
        </p:nvSpPr>
        <p:spPr>
          <a:xfrm>
            <a:off x="10935310" y="1191463"/>
            <a:ext cx="64008" cy="64008"/>
          </a:xfrm>
          <a:prstGeom prst="ellipse">
            <a:avLst/>
          </a:prstGeom>
          <a:solidFill>
            <a:srgbClr val="F66C6C"/>
          </a:solidFill>
          <a:ln/>
        </p:spPr>
      </p:sp>
      <p:sp>
        <p:nvSpPr>
          <p:cNvPr id="12" name="Shape 10"/>
          <p:cNvSpPr/>
          <p:nvPr/>
        </p:nvSpPr>
        <p:spPr>
          <a:xfrm>
            <a:off x="11312042" y="1191463"/>
            <a:ext cx="64008" cy="64008"/>
          </a:xfrm>
          <a:prstGeom prst="ellipse">
            <a:avLst/>
          </a:prstGeom>
          <a:solidFill>
            <a:srgbClr val="F66C6C"/>
          </a:solidFill>
          <a:ln/>
        </p:spPr>
      </p:sp>
      <p:sp>
        <p:nvSpPr>
          <p:cNvPr id="16" name="Text 14"/>
          <p:cNvSpPr txBox="1"/>
          <p:nvPr/>
        </p:nvSpPr>
        <p:spPr>
          <a:xfrm>
            <a:off x="4023360" y="711403"/>
            <a:ext cx="4754880" cy="646481"/>
          </a:xfrm>
          <a:prstGeom prst="rect">
            <a:avLst/>
          </a:prstGeom>
          <a:noFill/>
          <a:ln/>
        </p:spPr>
        <p:txBody>
          <a:bodyPr wrap="square" rtlCol="0" anchor="t"/>
          <a:lstStyle/>
          <a:p>
            <a:pPr algn="ctr" indent="0" marL="0">
              <a:buNone/>
            </a:pPr>
            <a:r>
              <a:rPr lang="nl-NL" sz="3600" dirty="0">
                <a:solidFill>
                  <a:srgbClr val="000000"/>
                </a:solidFill>
                <a:latin typeface="Sora Medium" pitchFamily="34" charset="0"/>
                <a:ea typeface="Sora Medium" pitchFamily="34" charset="-122"/>
                <a:cs typeface="Sora Medium" pitchFamily="34" charset="-120"/>
              </a:rPr>
              <a:t>Je plan in 5 stappen</a:t>
            </a:r>
            <a:endParaRPr lang="nl-NL" sz="3600" dirty="0"/>
          </a:p>
        </p:txBody>
      </p:sp>
      <p:sp>
        <p:nvSpPr>
          <p:cNvPr id="17" name="Text 15"/>
          <p:cNvSpPr txBox="1"/>
          <p:nvPr/>
        </p:nvSpPr>
        <p:spPr>
          <a:xfrm>
            <a:off x="1212952" y="2057400"/>
            <a:ext cx="914400" cy="914400"/>
          </a:xfrm>
          <a:prstGeom prst="rect">
            <a:avLst/>
          </a:prstGeom>
          <a:noFill/>
          <a:ln/>
        </p:spPr>
        <p:txBody>
          <a:bodyPr wrap="square" rtlCol="0" anchor="ctr"/>
          <a:lstStyle/>
          <a:p>
            <a:pPr algn="ctr" indent="0" marL="0">
              <a:buNone/>
            </a:pPr>
            <a:r>
              <a:rPr lang="nl-NL" sz="2800" dirty="0">
                <a:solidFill>
                  <a:srgbClr val="A45BE1"/>
                </a:solidFill>
                <a:latin typeface="Sora Medium" pitchFamily="34" charset="0"/>
                <a:ea typeface="Sora Medium" pitchFamily="34" charset="-122"/>
                <a:cs typeface="Sora Medium" pitchFamily="34" charset="-120"/>
              </a:rPr>
              <a:t>01</a:t>
            </a:r>
            <a:endParaRPr lang="nl-NL" sz="2800" dirty="0"/>
          </a:p>
        </p:txBody>
      </p:sp>
      <p:sp>
        <p:nvSpPr>
          <p:cNvPr id="18" name="Text 16"/>
          <p:cNvSpPr txBox="1"/>
          <p:nvPr/>
        </p:nvSpPr>
        <p:spPr>
          <a:xfrm>
            <a:off x="710032" y="3200400"/>
            <a:ext cx="1920240" cy="365760"/>
          </a:xfrm>
          <a:prstGeom prst="rect">
            <a:avLst/>
          </a:prstGeom>
          <a:noFill/>
          <a:ln/>
        </p:spPr>
        <p:txBody>
          <a:bodyPr wrap="none" rtlCol="0" anchor="t"/>
          <a:lstStyle/>
          <a:p>
            <a:pPr algn="ctr" indent="0" marL="0">
              <a:buNone/>
            </a:pPr>
            <a:r>
              <a:rPr lang="nl-NL" sz="1600" dirty="0">
                <a:solidFill>
                  <a:srgbClr val="000000"/>
                </a:solidFill>
                <a:latin typeface="Kanit" pitchFamily="34" charset="0"/>
                <a:ea typeface="Kanit" pitchFamily="34" charset="-122"/>
                <a:cs typeface="Kanit" pitchFamily="34" charset="-120"/>
              </a:rPr>
              <a:t>Plannen</a:t>
            </a:r>
            <a:endParaRPr lang="nl-NL" sz="1600" dirty="0"/>
          </a:p>
        </p:txBody>
      </p:sp>
      <p:sp>
        <p:nvSpPr>
          <p:cNvPr id="19" name="Text 17"/>
          <p:cNvSpPr txBox="1"/>
          <p:nvPr/>
        </p:nvSpPr>
        <p:spPr>
          <a:xfrm>
            <a:off x="710032" y="3611880"/>
            <a:ext cx="1920240" cy="914400"/>
          </a:xfrm>
          <a:prstGeom prst="rect">
            <a:avLst/>
          </a:prstGeom>
          <a:noFill/>
          <a:ln/>
        </p:spPr>
        <p:txBody>
          <a:bodyPr wrap="square" rtlCol="0" anchor="t"/>
          <a:lstStyle/>
          <a:p>
            <a:pPr algn="ctr" indent="0" marL="0">
              <a:lnSpc>
                <a:spcPct val="150000"/>
              </a:lnSpc>
              <a:buNone/>
            </a:pPr>
            <a:r>
              <a:rPr lang="nl-NL" sz="1100" dirty="0">
                <a:solidFill>
                  <a:srgbClr val="808080"/>
                </a:solidFill>
                <a:latin typeface="Kanit" pitchFamily="34" charset="0"/>
                <a:ea typeface="Kanit" pitchFamily="34" charset="-122"/>
                <a:cs typeface="Kanit" pitchFamily="34" charset="-120"/>
              </a:rPr>
              <a:t>Stel één doel, ken je publiek en kies één of twee platforms.</a:t>
            </a:r>
            <a:endParaRPr lang="nl-NL" sz="1100" dirty="0"/>
          </a:p>
        </p:txBody>
      </p:sp>
      <p:sp>
        <p:nvSpPr>
          <p:cNvPr id="20" name="Text 18"/>
          <p:cNvSpPr txBox="1"/>
          <p:nvPr/>
        </p:nvSpPr>
        <p:spPr>
          <a:xfrm>
            <a:off x="7851496" y="2057400"/>
            <a:ext cx="914400" cy="914400"/>
          </a:xfrm>
          <a:prstGeom prst="rect">
            <a:avLst/>
          </a:prstGeom>
          <a:noFill/>
          <a:ln/>
        </p:spPr>
        <p:txBody>
          <a:bodyPr wrap="square" rtlCol="0" anchor="ctr"/>
          <a:lstStyle/>
          <a:p>
            <a:pPr algn="ctr" indent="0" marL="0">
              <a:buNone/>
            </a:pPr>
            <a:r>
              <a:rPr lang="nl-NL" sz="2800" dirty="0">
                <a:solidFill>
                  <a:srgbClr val="5B63FB"/>
                </a:solidFill>
                <a:latin typeface="Sora Medium" pitchFamily="34" charset="0"/>
                <a:ea typeface="Sora Medium" pitchFamily="34" charset="-122"/>
                <a:cs typeface="Sora Medium" pitchFamily="34" charset="-120"/>
              </a:rPr>
              <a:t>04</a:t>
            </a:r>
            <a:endParaRPr lang="nl-NL" sz="2800" dirty="0"/>
          </a:p>
        </p:txBody>
      </p:sp>
      <p:sp>
        <p:nvSpPr>
          <p:cNvPr id="21" name="Text 19"/>
          <p:cNvSpPr txBox="1"/>
          <p:nvPr/>
        </p:nvSpPr>
        <p:spPr>
          <a:xfrm>
            <a:off x="7348576" y="3200400"/>
            <a:ext cx="1920240" cy="365760"/>
          </a:xfrm>
          <a:prstGeom prst="rect">
            <a:avLst/>
          </a:prstGeom>
          <a:noFill/>
          <a:ln/>
        </p:spPr>
        <p:txBody>
          <a:bodyPr wrap="none" rtlCol="0" anchor="t"/>
          <a:lstStyle/>
          <a:p>
            <a:pPr algn="ctr" indent="0" marL="0">
              <a:buNone/>
            </a:pPr>
            <a:r>
              <a:rPr lang="nl-NL" sz="1600" dirty="0">
                <a:solidFill>
                  <a:srgbClr val="000000"/>
                </a:solidFill>
                <a:latin typeface="Kanit" pitchFamily="34" charset="0"/>
                <a:ea typeface="Kanit" pitchFamily="34" charset="-122"/>
                <a:cs typeface="Kanit" pitchFamily="34" charset="-120"/>
              </a:rPr>
              <a:t>Betrekken</a:t>
            </a:r>
            <a:endParaRPr lang="nl-NL" sz="1600" dirty="0"/>
          </a:p>
        </p:txBody>
      </p:sp>
      <p:sp>
        <p:nvSpPr>
          <p:cNvPr id="22" name="Text 20"/>
          <p:cNvSpPr txBox="1"/>
          <p:nvPr/>
        </p:nvSpPr>
        <p:spPr>
          <a:xfrm>
            <a:off x="7348576" y="3611880"/>
            <a:ext cx="1920240" cy="914400"/>
          </a:xfrm>
          <a:prstGeom prst="rect">
            <a:avLst/>
          </a:prstGeom>
          <a:noFill/>
          <a:ln/>
        </p:spPr>
        <p:txBody>
          <a:bodyPr wrap="square" rtlCol="0" anchor="t"/>
          <a:lstStyle/>
          <a:p>
            <a:pPr algn="ctr" indent="0" marL="0">
              <a:lnSpc>
                <a:spcPct val="150000"/>
              </a:lnSpc>
              <a:buNone/>
            </a:pPr>
            <a:r>
              <a:rPr lang="nl-NL" sz="1100" dirty="0">
                <a:solidFill>
                  <a:srgbClr val="808080"/>
                </a:solidFill>
                <a:latin typeface="Kanit" pitchFamily="34" charset="0"/>
                <a:ea typeface="Kanit" pitchFamily="34" charset="-122"/>
                <a:cs typeface="Kanit" pitchFamily="34" charset="-120"/>
              </a:rPr>
              <a:t>Reageer, deel en doe elke dag mee aan het gesprek.</a:t>
            </a:r>
            <a:endParaRPr lang="nl-NL" sz="1100" dirty="0"/>
          </a:p>
        </p:txBody>
      </p:sp>
      <p:sp>
        <p:nvSpPr>
          <p:cNvPr id="23" name="Text 21"/>
          <p:cNvSpPr txBox="1"/>
          <p:nvPr/>
        </p:nvSpPr>
        <p:spPr>
          <a:xfrm>
            <a:off x="3425800" y="2057400"/>
            <a:ext cx="914400" cy="914400"/>
          </a:xfrm>
          <a:prstGeom prst="rect">
            <a:avLst/>
          </a:prstGeom>
          <a:noFill/>
          <a:ln/>
        </p:spPr>
        <p:txBody>
          <a:bodyPr wrap="square" rtlCol="0" anchor="ctr"/>
          <a:lstStyle/>
          <a:p>
            <a:pPr algn="ctr" indent="0" marL="0">
              <a:buNone/>
            </a:pPr>
            <a:r>
              <a:rPr lang="nl-NL" sz="2800" dirty="0">
                <a:solidFill>
                  <a:srgbClr val="5B63FB"/>
                </a:solidFill>
                <a:latin typeface="Sora Medium" pitchFamily="34" charset="0"/>
                <a:ea typeface="Sora Medium" pitchFamily="34" charset="-122"/>
                <a:cs typeface="Sora Medium" pitchFamily="34" charset="-120"/>
              </a:rPr>
              <a:t>02</a:t>
            </a:r>
            <a:endParaRPr lang="nl-NL" sz="2800" dirty="0"/>
          </a:p>
        </p:txBody>
      </p:sp>
      <p:sp>
        <p:nvSpPr>
          <p:cNvPr id="24" name="Text 22"/>
          <p:cNvSpPr txBox="1"/>
          <p:nvPr/>
        </p:nvSpPr>
        <p:spPr>
          <a:xfrm>
            <a:off x="2922880" y="3200400"/>
            <a:ext cx="1920240" cy="365760"/>
          </a:xfrm>
          <a:prstGeom prst="rect">
            <a:avLst/>
          </a:prstGeom>
          <a:noFill/>
          <a:ln/>
        </p:spPr>
        <p:txBody>
          <a:bodyPr wrap="none" rtlCol="0" anchor="t"/>
          <a:lstStyle/>
          <a:p>
            <a:pPr algn="ctr" indent="0" marL="0">
              <a:buNone/>
            </a:pPr>
            <a:r>
              <a:rPr lang="nl-NL" sz="1600" dirty="0">
                <a:solidFill>
                  <a:srgbClr val="000000"/>
                </a:solidFill>
                <a:latin typeface="Kanit" pitchFamily="34" charset="0"/>
                <a:ea typeface="Kanit" pitchFamily="34" charset="-122"/>
                <a:cs typeface="Kanit" pitchFamily="34" charset="-120"/>
              </a:rPr>
              <a:t>Maken</a:t>
            </a:r>
            <a:endParaRPr lang="nl-NL" sz="1600" dirty="0"/>
          </a:p>
        </p:txBody>
      </p:sp>
      <p:sp>
        <p:nvSpPr>
          <p:cNvPr id="25" name="Text 23"/>
          <p:cNvSpPr txBox="1"/>
          <p:nvPr/>
        </p:nvSpPr>
        <p:spPr>
          <a:xfrm>
            <a:off x="2922880" y="3611880"/>
            <a:ext cx="1920240" cy="914400"/>
          </a:xfrm>
          <a:prstGeom prst="rect">
            <a:avLst/>
          </a:prstGeom>
          <a:noFill/>
          <a:ln/>
        </p:spPr>
        <p:txBody>
          <a:bodyPr wrap="square" rtlCol="0" anchor="t"/>
          <a:lstStyle/>
          <a:p>
            <a:pPr algn="ctr" indent="0" marL="0">
              <a:lnSpc>
                <a:spcPct val="150000"/>
              </a:lnSpc>
              <a:buNone/>
            </a:pPr>
            <a:r>
              <a:rPr lang="nl-NL" sz="1100" dirty="0">
                <a:solidFill>
                  <a:srgbClr val="808080"/>
                </a:solidFill>
                <a:latin typeface="Kanit" pitchFamily="34" charset="0"/>
                <a:ea typeface="Kanit" pitchFamily="34" charset="-122"/>
                <a:cs typeface="Kanit" pitchFamily="34" charset="-120"/>
              </a:rPr>
              <a:t>Maak nuttige content in een paar formats, rond echte verhalen.</a:t>
            </a:r>
            <a:endParaRPr lang="nl-NL" sz="1100" dirty="0"/>
          </a:p>
        </p:txBody>
      </p:sp>
      <p:sp>
        <p:nvSpPr>
          <p:cNvPr id="26" name="Text 24"/>
          <p:cNvSpPr txBox="1"/>
          <p:nvPr/>
        </p:nvSpPr>
        <p:spPr>
          <a:xfrm>
            <a:off x="10064344" y="2057400"/>
            <a:ext cx="914400" cy="914400"/>
          </a:xfrm>
          <a:prstGeom prst="rect">
            <a:avLst/>
          </a:prstGeom>
          <a:noFill/>
          <a:ln/>
        </p:spPr>
        <p:txBody>
          <a:bodyPr wrap="square" rtlCol="0" anchor="ctr"/>
          <a:lstStyle/>
          <a:p>
            <a:pPr algn="ctr" indent="0" marL="0">
              <a:buNone/>
            </a:pPr>
            <a:r>
              <a:rPr lang="nl-NL" sz="2800" dirty="0">
                <a:solidFill>
                  <a:srgbClr val="A45BE1"/>
                </a:solidFill>
                <a:latin typeface="Sora Medium" pitchFamily="34" charset="0"/>
                <a:ea typeface="Sora Medium" pitchFamily="34" charset="-122"/>
                <a:cs typeface="Sora Medium" pitchFamily="34" charset="-120"/>
              </a:rPr>
              <a:t>05</a:t>
            </a:r>
            <a:endParaRPr lang="nl-NL" sz="2800" dirty="0"/>
          </a:p>
        </p:txBody>
      </p:sp>
      <p:sp>
        <p:nvSpPr>
          <p:cNvPr id="27" name="Text 25"/>
          <p:cNvSpPr txBox="1"/>
          <p:nvPr/>
        </p:nvSpPr>
        <p:spPr>
          <a:xfrm>
            <a:off x="9561424" y="3200400"/>
            <a:ext cx="1920240" cy="365760"/>
          </a:xfrm>
          <a:prstGeom prst="rect">
            <a:avLst/>
          </a:prstGeom>
          <a:noFill/>
          <a:ln/>
        </p:spPr>
        <p:txBody>
          <a:bodyPr wrap="none" rtlCol="0" anchor="t"/>
          <a:lstStyle/>
          <a:p>
            <a:pPr algn="ctr" indent="0" marL="0">
              <a:buNone/>
            </a:pPr>
            <a:r>
              <a:rPr lang="nl-NL" sz="1600" dirty="0">
                <a:solidFill>
                  <a:srgbClr val="000000"/>
                </a:solidFill>
                <a:latin typeface="Kanit" pitchFamily="34" charset="0"/>
                <a:ea typeface="Kanit" pitchFamily="34" charset="-122"/>
                <a:cs typeface="Kanit" pitchFamily="34" charset="-120"/>
              </a:rPr>
              <a:t>Meten</a:t>
            </a:r>
            <a:endParaRPr lang="nl-NL" sz="1600" dirty="0"/>
          </a:p>
        </p:txBody>
      </p:sp>
      <p:sp>
        <p:nvSpPr>
          <p:cNvPr id="28" name="Text 26"/>
          <p:cNvSpPr txBox="1"/>
          <p:nvPr/>
        </p:nvSpPr>
        <p:spPr>
          <a:xfrm>
            <a:off x="9561424" y="3611880"/>
            <a:ext cx="1920240" cy="914400"/>
          </a:xfrm>
          <a:prstGeom prst="rect">
            <a:avLst/>
          </a:prstGeom>
          <a:noFill/>
          <a:ln/>
        </p:spPr>
        <p:txBody>
          <a:bodyPr wrap="square" rtlCol="0" anchor="t"/>
          <a:lstStyle/>
          <a:p>
            <a:pPr algn="ctr" indent="0" marL="0">
              <a:lnSpc>
                <a:spcPct val="150000"/>
              </a:lnSpc>
              <a:buNone/>
            </a:pPr>
            <a:r>
              <a:rPr lang="nl-NL" sz="1100" dirty="0">
                <a:solidFill>
                  <a:srgbClr val="808080"/>
                </a:solidFill>
                <a:latin typeface="Kanit" pitchFamily="34" charset="0"/>
                <a:ea typeface="Kanit" pitchFamily="34" charset="-122"/>
                <a:cs typeface="Kanit" pitchFamily="34" charset="-120"/>
              </a:rPr>
              <a:t>Volg wat telt, leer ervan en stuur je plan bij.</a:t>
            </a:r>
            <a:endParaRPr lang="nl-NL" sz="1100" dirty="0"/>
          </a:p>
        </p:txBody>
      </p:sp>
      <p:sp>
        <p:nvSpPr>
          <p:cNvPr id="29" name="Text 27"/>
          <p:cNvSpPr txBox="1"/>
          <p:nvPr/>
        </p:nvSpPr>
        <p:spPr>
          <a:xfrm>
            <a:off x="5638648" y="2057400"/>
            <a:ext cx="914400" cy="914400"/>
          </a:xfrm>
          <a:prstGeom prst="rect">
            <a:avLst/>
          </a:prstGeom>
          <a:noFill/>
          <a:ln/>
        </p:spPr>
        <p:txBody>
          <a:bodyPr wrap="square" rtlCol="0" anchor="ctr"/>
          <a:lstStyle/>
          <a:p>
            <a:pPr algn="ctr" indent="0" marL="0">
              <a:buNone/>
            </a:pPr>
            <a:r>
              <a:rPr lang="nl-NL" sz="2800" dirty="0">
                <a:solidFill>
                  <a:srgbClr val="A45BE1"/>
                </a:solidFill>
                <a:latin typeface="Sora Medium" pitchFamily="34" charset="0"/>
                <a:ea typeface="Sora Medium" pitchFamily="34" charset="-122"/>
                <a:cs typeface="Sora Medium" pitchFamily="34" charset="-120"/>
              </a:rPr>
              <a:t>03</a:t>
            </a:r>
            <a:endParaRPr lang="nl-NL" sz="2800" dirty="0"/>
          </a:p>
        </p:txBody>
      </p:sp>
      <p:sp>
        <p:nvSpPr>
          <p:cNvPr id="30" name="Text 28"/>
          <p:cNvSpPr txBox="1"/>
          <p:nvPr/>
        </p:nvSpPr>
        <p:spPr>
          <a:xfrm>
            <a:off x="5135728" y="3200400"/>
            <a:ext cx="1920240" cy="365760"/>
          </a:xfrm>
          <a:prstGeom prst="rect">
            <a:avLst/>
          </a:prstGeom>
          <a:noFill/>
          <a:ln/>
        </p:spPr>
        <p:txBody>
          <a:bodyPr wrap="none" rtlCol="0" anchor="t"/>
          <a:lstStyle/>
          <a:p>
            <a:pPr algn="ctr" indent="0" marL="0">
              <a:buNone/>
            </a:pPr>
            <a:r>
              <a:rPr lang="nl-NL" sz="1600" dirty="0">
                <a:solidFill>
                  <a:srgbClr val="000000"/>
                </a:solidFill>
                <a:latin typeface="Kanit" pitchFamily="34" charset="0"/>
                <a:ea typeface="Kanit" pitchFamily="34" charset="-122"/>
                <a:cs typeface="Kanit" pitchFamily="34" charset="-120"/>
              </a:rPr>
              <a:t>Posten</a:t>
            </a:r>
            <a:endParaRPr lang="nl-NL" sz="1600" dirty="0"/>
          </a:p>
        </p:txBody>
      </p:sp>
      <p:sp>
        <p:nvSpPr>
          <p:cNvPr id="31" name="Text 29"/>
          <p:cNvSpPr txBox="1"/>
          <p:nvPr/>
        </p:nvSpPr>
        <p:spPr>
          <a:xfrm>
            <a:off x="5135728" y="3611880"/>
            <a:ext cx="1920240" cy="914400"/>
          </a:xfrm>
          <a:prstGeom prst="rect">
            <a:avLst/>
          </a:prstGeom>
          <a:noFill/>
          <a:ln/>
        </p:spPr>
        <p:txBody>
          <a:bodyPr wrap="square" rtlCol="0" anchor="t"/>
          <a:lstStyle/>
          <a:p>
            <a:pPr algn="ctr" indent="0" marL="0">
              <a:lnSpc>
                <a:spcPct val="150000"/>
              </a:lnSpc>
              <a:buNone/>
            </a:pPr>
            <a:r>
              <a:rPr lang="nl-NL" sz="1100" dirty="0">
                <a:solidFill>
                  <a:srgbClr val="808080"/>
                </a:solidFill>
                <a:latin typeface="Kanit" pitchFamily="34" charset="0"/>
                <a:ea typeface="Kanit" pitchFamily="34" charset="-122"/>
                <a:cs typeface="Kanit" pitchFamily="34" charset="-120"/>
              </a:rPr>
              <a:t>Publiceer in een vast ritme dat je kunt volhouden.</a:t>
            </a:r>
            <a:endParaRPr lang="nl-NL" sz="1100" dirty="0"/>
          </a:p>
        </p:txBody>
      </p:sp>
      <p:sp>
        <p:nvSpPr>
          <p:cNvPr id="36" name="Shape 34"/>
          <p:cNvSpPr/>
          <p:nvPr/>
        </p:nvSpPr>
        <p:spPr>
          <a:xfrm>
            <a:off x="3347618" y="736092"/>
            <a:ext cx="597103" cy="597103"/>
          </a:xfrm>
          <a:prstGeom prst="star4">
            <a:avLst/>
          </a:prstGeom>
          <a:solidFill>
            <a:srgbClr val="219AE3"/>
          </a:solidFill>
          <a:ln/>
        </p:spPr>
      </p:sp>
      <p:sp>
        <p:nvSpPr>
          <p:cNvPr id="37" name="Shape 35"/>
          <p:cNvSpPr/>
          <p:nvPr/>
        </p:nvSpPr>
        <p:spPr>
          <a:xfrm>
            <a:off x="8915400" y="736092"/>
            <a:ext cx="597103" cy="597103"/>
          </a:xfrm>
          <a:prstGeom prst="star4">
            <a:avLst/>
          </a:prstGeom>
          <a:solidFill>
            <a:srgbClr val="A45BE1"/>
          </a:solidFill>
          <a:ln/>
        </p:spPr>
      </p:sp>
      <p:sp>
        <p:nvSpPr>
          <p:cNvPr id="38" name="Shape 36"/>
          <p:cNvSpPr/>
          <p:nvPr/>
        </p:nvSpPr>
        <p:spPr>
          <a:xfrm>
            <a:off x="2281428" y="6223406"/>
            <a:ext cx="1292047" cy="139153"/>
          </a:xfrm>
          <a:custGeom>
            <a:avLst/>
            <a:gdLst/>
            <a:ahLst/>
            <a:cxnLst/>
            <a:rect l="l" t="t" r="r" b="b"/>
            <a:pathLst>
              <a:path w="1292047" h="139153">
                <a:moveTo>
                  <a:pt x="0" y="139153"/>
                </a:moveTo>
                <a:lnTo>
                  <a:pt x="184578" y="0"/>
                </a:lnTo>
                <a:lnTo>
                  <a:pt x="369156" y="139153"/>
                </a:lnTo>
                <a:lnTo>
                  <a:pt x="553735" y="0"/>
                </a:lnTo>
                <a:lnTo>
                  <a:pt x="738313" y="139153"/>
                </a:lnTo>
                <a:lnTo>
                  <a:pt x="922891" y="0"/>
                </a:lnTo>
                <a:lnTo>
                  <a:pt x="1107469" y="139153"/>
                </a:lnTo>
                <a:lnTo>
                  <a:pt x="1292047" y="0"/>
                </a:lnTo>
              </a:path>
            </a:pathLst>
          </a:custGeom>
          <a:ln w="25400">
            <a:solidFill>
              <a:srgbClr val="A45BE1"/>
            </a:solidFill>
            <a:prstDash val="solid"/>
          </a:ln>
        </p:spPr>
      </p:sp>
      <p:sp>
        <p:nvSpPr>
          <p:cNvPr id="39" name="Shape 37"/>
          <p:cNvSpPr/>
          <p:nvPr/>
        </p:nvSpPr>
        <p:spPr>
          <a:xfrm>
            <a:off x="2281428" y="6450290"/>
            <a:ext cx="1292047" cy="139153"/>
          </a:xfrm>
          <a:custGeom>
            <a:avLst/>
            <a:gdLst/>
            <a:ahLst/>
            <a:cxnLst/>
            <a:rect l="l" t="t" r="r" b="b"/>
            <a:pathLst>
              <a:path w="1292047" h="139153">
                <a:moveTo>
                  <a:pt x="0" y="139153"/>
                </a:moveTo>
                <a:lnTo>
                  <a:pt x="184578" y="0"/>
                </a:lnTo>
                <a:lnTo>
                  <a:pt x="369156" y="139153"/>
                </a:lnTo>
                <a:lnTo>
                  <a:pt x="553735" y="0"/>
                </a:lnTo>
                <a:lnTo>
                  <a:pt x="738313" y="139153"/>
                </a:lnTo>
                <a:lnTo>
                  <a:pt x="922891" y="0"/>
                </a:lnTo>
                <a:lnTo>
                  <a:pt x="1107469" y="139153"/>
                </a:lnTo>
                <a:lnTo>
                  <a:pt x="1292047" y="0"/>
                </a:lnTo>
              </a:path>
            </a:pathLst>
          </a:custGeom>
          <a:ln w="25400">
            <a:solidFill>
              <a:srgbClr val="219AE3"/>
            </a:solidFill>
            <a:prstDash val="solid"/>
          </a:ln>
        </p:spPr>
      </p:sp>
      <p:sp>
        <p:nvSpPr>
          <p:cNvPr id="40" name="Shape 38"/>
          <p:cNvSpPr/>
          <p:nvPr/>
        </p:nvSpPr>
        <p:spPr>
          <a:xfrm>
            <a:off x="10798150" y="6150254"/>
            <a:ext cx="1729130" cy="1729130"/>
          </a:xfrm>
          <a:prstGeom prst="ellipse">
            <a:avLst/>
          </a:prstGeom>
          <a:ln w="15875">
            <a:solidFill>
              <a:srgbClr val="45E8AD"/>
            </a:solidFill>
            <a:prstDash val="solid"/>
          </a:ln>
        </p:spPr>
      </p:sp>
      <p:sp>
        <p:nvSpPr>
          <p:cNvPr id="42" name="Step arrow 42"/>
          <p:cNvSpPr/>
          <p:nvPr/>
        </p:nvSpPr>
        <p:spPr>
          <a:xfrm>
            <a:off x="2218792" y="2514600"/>
            <a:ext cx="1115568" cy="0"/>
          </a:xfrm>
          <a:prstGeom prst="line">
            <a:avLst/>
          </a:prstGeom>
          <a:noFill/>
          <a:ln w="22225">
            <a:solidFill>
              <a:srgbClr val="D9D9D9"/>
            </a:solidFill>
            <a:tailEnd type="triangle" w="med" len="med"/>
          </a:ln>
        </p:spPr>
        <p:txBody>
          <a:bodyPr/>
          <a:lstStyle/>
          <a:p>
            <a:endParaRPr lang="nl-NL"/>
          </a:p>
        </p:txBody>
      </p:sp>
      <p:sp>
        <p:nvSpPr>
          <p:cNvPr id="44" name="Step arrow 44"/>
          <p:cNvSpPr/>
          <p:nvPr/>
        </p:nvSpPr>
        <p:spPr>
          <a:xfrm>
            <a:off x="4431640" y="2514600"/>
            <a:ext cx="1115568" cy="0"/>
          </a:xfrm>
          <a:prstGeom prst="line">
            <a:avLst/>
          </a:prstGeom>
          <a:noFill/>
          <a:ln w="22225">
            <a:solidFill>
              <a:srgbClr val="D9D9D9"/>
            </a:solidFill>
            <a:tailEnd type="triangle" w="med" len="med"/>
          </a:ln>
        </p:spPr>
        <p:txBody>
          <a:bodyPr/>
          <a:lstStyle/>
          <a:p>
            <a:endParaRPr lang="nl-NL"/>
          </a:p>
        </p:txBody>
      </p:sp>
      <p:sp>
        <p:nvSpPr>
          <p:cNvPr id="46" name="Step arrow 46"/>
          <p:cNvSpPr/>
          <p:nvPr/>
        </p:nvSpPr>
        <p:spPr>
          <a:xfrm>
            <a:off x="6644488" y="2514600"/>
            <a:ext cx="1115568" cy="0"/>
          </a:xfrm>
          <a:prstGeom prst="line">
            <a:avLst/>
          </a:prstGeom>
          <a:noFill/>
          <a:ln w="22225">
            <a:solidFill>
              <a:srgbClr val="D9D9D9"/>
            </a:solidFill>
            <a:tailEnd type="triangle" w="med" len="med"/>
          </a:ln>
        </p:spPr>
        <p:txBody>
          <a:bodyPr/>
          <a:lstStyle/>
          <a:p>
            <a:endParaRPr lang="nl-NL"/>
          </a:p>
        </p:txBody>
      </p:sp>
      <p:sp>
        <p:nvSpPr>
          <p:cNvPr id="48" name="Step arrow 48"/>
          <p:cNvSpPr/>
          <p:nvPr/>
        </p:nvSpPr>
        <p:spPr>
          <a:xfrm>
            <a:off x="8857336" y="2514600"/>
            <a:ext cx="1115568" cy="0"/>
          </a:xfrm>
          <a:prstGeom prst="line">
            <a:avLst/>
          </a:prstGeom>
          <a:noFill/>
          <a:ln w="22225">
            <a:solidFill>
              <a:srgbClr val="D9D9D9"/>
            </a:solidFill>
            <a:tailEnd type="triangle" w="med" len="med"/>
          </a:ln>
        </p:spPr>
        <p:txBody>
          <a:bodyPr/>
          <a:lstStyle/>
          <a:p>
            <a:endParaRPr lang="nl-NL"/>
          </a:p>
        </p:txBody>
      </p:sp>
      <p:sp>
        <p:nvSpPr>
          <p:cNvPr id="50" name="Closing line 50"/>
          <p:cNvSpPr/>
          <p:nvPr/>
        </p:nvSpPr>
        <p:spPr>
          <a:xfrm>
            <a:off x="2438248" y="5074920"/>
            <a:ext cx="7315200" cy="365760"/>
          </a:xfrm>
          <a:prstGeom prst="rect">
            <a:avLst/>
          </a:prstGeom>
          <a:noFill/>
          <a:ln>
            <a:noFill/>
          </a:ln>
        </p:spPr>
        <p:txBody>
          <a:bodyPr wrap="square" lIns="45720" rIns="45720" tIns="0" bIns="0" rtlCol="0" anchor="ctr">
            <a:noAutofit/>
          </a:bodyPr>
          <a:lstStyle/>
          <a:p>
            <a:pPr algn="ctr"/>
            <a:r>
              <a:rPr lang="nl-NL" sz="1500" b="0" dirty="0">
                <a:solidFill>
                  <a:srgbClr val="A45BE1"/>
                </a:solidFill>
                <a:latin typeface="Kanit"/>
                <a:ea typeface="Kanit"/>
                <a:cs typeface="Kanit"/>
              </a:rPr>
              <a:t>Herhaal daarna: wat je meet, bepaalt je volgende plan.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ora Medium"/>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Kani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Presentation</dc:title>
  <dc:subject>PptxGenJS Presentation</dc:subject>
  <dc:creator>PptxGenJS</dc:creator>
  <cp:lastModifiedBy>PptxGenJS</cp:lastModifiedBy>
  <cp:revision>1</cp:revision>
  <dcterms:created xsi:type="dcterms:W3CDTF">2026-10-13T20:42:54Z</dcterms:created>
  <dcterms:modified xsi:type="dcterms:W3CDTF">2026-10-13T20:42:54Z</dcterms:modified>
</cp:coreProperties>
</file>